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6.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theme+xml" PartName="/ppt/theme/theme1.xml"/>
  <Override ContentType="application/vnd.openxmlformats-officedocument.theme+xml" PartName="/ppt/theme/theme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binary" PartName="/ppt/metadata"/>
  <Override ContentType="application/vnd.openxmlformats-officedocument.presentationml.notesMaster+xml" PartName="/ppt/notesMasters/notesMaster1.xml"/>
  <Override ContentType="application/vnd.openxmlformats-officedocument.presentationml.commentAuthors+xml" PartName="/ppt/commentAuthors.xml"/>
  <Override ContentType="application/vnd.openxmlformats-officedocument.presentationml.presProps+xml" PartName="/ppt/pres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Lst>
  <p:sldSz cy="6858000" cx="12192000"/>
  <p:notesSz cx="6858000" cy="9144000"/>
  <p:embeddedFontLst>
    <p:embeddedFont>
      <p:font typeface="Roboto Thin"/>
      <p:regular r:id="rId32"/>
      <p:bold r:id="rId33"/>
      <p:italic r:id="rId34"/>
      <p:boldItalic r:id="rId35"/>
    </p:embeddedFont>
    <p:embeddedFont>
      <p:font typeface="Roboto"/>
      <p:regular r:id="rId36"/>
      <p:bold r:id="rId37"/>
      <p:italic r:id="rId38"/>
      <p:boldItalic r:id="rId39"/>
    </p:embeddedFont>
    <p:embeddedFont>
      <p:font typeface="Roboto Medium"/>
      <p:regular r:id="rId40"/>
      <p:bold r:id="rId41"/>
      <p:italic r:id="rId42"/>
      <p:boldItalic r:id="rId43"/>
    </p:embeddedFont>
    <p:embeddedFont>
      <p:font typeface="Montserrat"/>
      <p:regular r:id="rId44"/>
      <p:bold r:id="rId45"/>
      <p:italic r:id="rId46"/>
      <p:boldItalic r:id="rId47"/>
    </p:embeddedFont>
    <p:embeddedFont>
      <p:font typeface="Lato"/>
      <p:regular r:id="rId48"/>
      <p:bold r:id="rId49"/>
      <p:italic r:id="rId50"/>
      <p:boldItalic r:id="rId51"/>
    </p:embeddedFont>
    <p:embeddedFont>
      <p:font typeface="Lato Light"/>
      <p:regular r:id="rId52"/>
      <p:bold r:id="rId53"/>
      <p:italic r:id="rId54"/>
      <p:boldItalic r:id="rId55"/>
    </p:embeddedFont>
    <p:embeddedFont>
      <p:font typeface="Oswald Light"/>
      <p:regular r:id="rId56"/>
      <p:bold r:id="rId57"/>
    </p:embeddedFont>
    <p:embeddedFont>
      <p:font typeface="Open Sans SemiBold"/>
      <p:regular r:id="rId58"/>
      <p:bold r:id="rId59"/>
      <p:italic r:id="rId60"/>
      <p:boldItalic r:id="rId61"/>
    </p:embeddedFont>
    <p:embeddedFont>
      <p:font typeface="Oswald"/>
      <p:regular r:id="rId62"/>
      <p:bold r:id="rId63"/>
    </p:embeddedFont>
    <p:embeddedFont>
      <p:font typeface="Open Sans"/>
      <p:regular r:id="rId64"/>
      <p:bold r:id="rId65"/>
      <p:italic r:id="rId66"/>
      <p:boldItalic r:id="rId6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68" roundtripDataSignature="AMtx7mgYWeWn53fHPXs4mTiukvVrXOcOjw=="/>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2" name="Didin A. Wahab"/>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AA260A1A-FC2B-4C01-A7A3-0EF8BF12A467}">
  <a:tblStyle styleId="{AA260A1A-FC2B-4C01-A7A3-0EF8BF12A467}"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RobotoMedium-regular.fntdata"/><Relationship Id="rId42" Type="http://schemas.openxmlformats.org/officeDocument/2006/relationships/font" Target="fonts/RobotoMedium-italic.fntdata"/><Relationship Id="rId41" Type="http://schemas.openxmlformats.org/officeDocument/2006/relationships/font" Target="fonts/RobotoMedium-bold.fntdata"/><Relationship Id="rId44" Type="http://schemas.openxmlformats.org/officeDocument/2006/relationships/font" Target="fonts/Montserrat-regular.fntdata"/><Relationship Id="rId43" Type="http://schemas.openxmlformats.org/officeDocument/2006/relationships/font" Target="fonts/RobotoMedium-boldItalic.fntdata"/><Relationship Id="rId46" Type="http://schemas.openxmlformats.org/officeDocument/2006/relationships/font" Target="fonts/Montserrat-italic.fntdata"/><Relationship Id="rId45" Type="http://schemas.openxmlformats.org/officeDocument/2006/relationships/font" Target="fonts/Montserrat-bold.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commentAuthors" Target="commentAuthors.xml"/><Relationship Id="rId9" Type="http://schemas.openxmlformats.org/officeDocument/2006/relationships/slide" Target="slides/slide3.xml"/><Relationship Id="rId48" Type="http://schemas.openxmlformats.org/officeDocument/2006/relationships/font" Target="fonts/Lato-regular.fntdata"/><Relationship Id="rId47" Type="http://schemas.openxmlformats.org/officeDocument/2006/relationships/font" Target="fonts/Montserrat-boldItalic.fntdata"/><Relationship Id="rId49" Type="http://schemas.openxmlformats.org/officeDocument/2006/relationships/font" Target="fonts/Lato-bold.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font" Target="fonts/RobotoThin-bold.fntdata"/><Relationship Id="rId32" Type="http://schemas.openxmlformats.org/officeDocument/2006/relationships/font" Target="fonts/RobotoThin-regular.fntdata"/><Relationship Id="rId35" Type="http://schemas.openxmlformats.org/officeDocument/2006/relationships/font" Target="fonts/RobotoThin-boldItalic.fntdata"/><Relationship Id="rId34" Type="http://schemas.openxmlformats.org/officeDocument/2006/relationships/font" Target="fonts/RobotoThin-italic.fntdata"/><Relationship Id="rId37" Type="http://schemas.openxmlformats.org/officeDocument/2006/relationships/font" Target="fonts/Roboto-bold.fntdata"/><Relationship Id="rId36" Type="http://schemas.openxmlformats.org/officeDocument/2006/relationships/font" Target="fonts/Roboto-regular.fntdata"/><Relationship Id="rId39" Type="http://schemas.openxmlformats.org/officeDocument/2006/relationships/font" Target="fonts/Roboto-boldItalic.fntdata"/><Relationship Id="rId38" Type="http://schemas.openxmlformats.org/officeDocument/2006/relationships/font" Target="fonts/Roboto-italic.fntdata"/><Relationship Id="rId62" Type="http://schemas.openxmlformats.org/officeDocument/2006/relationships/font" Target="fonts/Oswald-regular.fntdata"/><Relationship Id="rId61" Type="http://schemas.openxmlformats.org/officeDocument/2006/relationships/font" Target="fonts/OpenSansSemiBold-boldItalic.fntdata"/><Relationship Id="rId20" Type="http://schemas.openxmlformats.org/officeDocument/2006/relationships/slide" Target="slides/slide14.xml"/><Relationship Id="rId64" Type="http://schemas.openxmlformats.org/officeDocument/2006/relationships/font" Target="fonts/OpenSans-regular.fntdata"/><Relationship Id="rId63" Type="http://schemas.openxmlformats.org/officeDocument/2006/relationships/font" Target="fonts/Oswald-bold.fntdata"/><Relationship Id="rId22" Type="http://schemas.openxmlformats.org/officeDocument/2006/relationships/slide" Target="slides/slide16.xml"/><Relationship Id="rId66" Type="http://schemas.openxmlformats.org/officeDocument/2006/relationships/font" Target="fonts/OpenSans-italic.fntdata"/><Relationship Id="rId21" Type="http://schemas.openxmlformats.org/officeDocument/2006/relationships/slide" Target="slides/slide15.xml"/><Relationship Id="rId65" Type="http://schemas.openxmlformats.org/officeDocument/2006/relationships/font" Target="fonts/OpenSans-bold.fntdata"/><Relationship Id="rId24" Type="http://schemas.openxmlformats.org/officeDocument/2006/relationships/slide" Target="slides/slide18.xml"/><Relationship Id="rId68" Type="http://customschemas.google.com/relationships/presentationmetadata" Target="metadata"/><Relationship Id="rId23" Type="http://schemas.openxmlformats.org/officeDocument/2006/relationships/slide" Target="slides/slide17.xml"/><Relationship Id="rId67" Type="http://schemas.openxmlformats.org/officeDocument/2006/relationships/font" Target="fonts/OpenSans-boldItalic.fntdata"/><Relationship Id="rId60" Type="http://schemas.openxmlformats.org/officeDocument/2006/relationships/font" Target="fonts/OpenSansSemiBold-italic.fntdata"/><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Lato-boldItalic.fntdata"/><Relationship Id="rId50" Type="http://schemas.openxmlformats.org/officeDocument/2006/relationships/font" Target="fonts/Lato-italic.fntdata"/><Relationship Id="rId53" Type="http://schemas.openxmlformats.org/officeDocument/2006/relationships/font" Target="fonts/LatoLight-bold.fntdata"/><Relationship Id="rId52" Type="http://schemas.openxmlformats.org/officeDocument/2006/relationships/font" Target="fonts/LatoLight-regular.fntdata"/><Relationship Id="rId11" Type="http://schemas.openxmlformats.org/officeDocument/2006/relationships/slide" Target="slides/slide5.xml"/><Relationship Id="rId55" Type="http://schemas.openxmlformats.org/officeDocument/2006/relationships/font" Target="fonts/LatoLight-boldItalic.fntdata"/><Relationship Id="rId10" Type="http://schemas.openxmlformats.org/officeDocument/2006/relationships/slide" Target="slides/slide4.xml"/><Relationship Id="rId54" Type="http://schemas.openxmlformats.org/officeDocument/2006/relationships/font" Target="fonts/LatoLight-italic.fntdata"/><Relationship Id="rId13" Type="http://schemas.openxmlformats.org/officeDocument/2006/relationships/slide" Target="slides/slide7.xml"/><Relationship Id="rId57" Type="http://schemas.openxmlformats.org/officeDocument/2006/relationships/font" Target="fonts/OswaldLight-bold.fntdata"/><Relationship Id="rId12" Type="http://schemas.openxmlformats.org/officeDocument/2006/relationships/slide" Target="slides/slide6.xml"/><Relationship Id="rId56" Type="http://schemas.openxmlformats.org/officeDocument/2006/relationships/font" Target="fonts/OswaldLight-regular.fntdata"/><Relationship Id="rId15" Type="http://schemas.openxmlformats.org/officeDocument/2006/relationships/slide" Target="slides/slide9.xml"/><Relationship Id="rId59" Type="http://schemas.openxmlformats.org/officeDocument/2006/relationships/font" Target="fonts/OpenSansSemiBold-bold.fntdata"/><Relationship Id="rId14" Type="http://schemas.openxmlformats.org/officeDocument/2006/relationships/slide" Target="slides/slide8.xml"/><Relationship Id="rId58" Type="http://schemas.openxmlformats.org/officeDocument/2006/relationships/font" Target="fonts/OpenSansSemiBold-regular.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3-05-06T18:07:55.851">
    <p:pos x="6000" y="0"/>
    <p:text>Pop is so f* popular because it is the most popular genre produced by artists.</p:text>
    <p:extLst>
      <p:ext uri="{C676402C-5697-4E1C-873F-D02D1690AC5C}">
        <p15:threadingInfo timeZoneBias="0"/>
      </p:ext>
      <p:ext uri="http://customooxmlschemas.google.com/">
        <go:slidesCustomData xmlns:go="http://customooxmlschemas.google.com/" commentPostId="AAAAwZj_D8U"/>
      </p:ext>
    </p:extLs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2" dt="2023-05-06T18:02:42.639">
    <p:pos x="6000" y="0"/>
    <p:text>perbaiki di sini, istilah tidak boleh hanya dimengerti oleh si pembuat analisis</p:text>
    <p:extLst>
      <p:ext uri="{C676402C-5697-4E1C-873F-D02D1690AC5C}">
        <p15:threadingInfo timeZoneBias="0"/>
      </p:ext>
      <p:ext uri="http://customooxmlschemas.google.com/">
        <go:slidesCustomData xmlns:go="http://customooxmlschemas.google.com/" commentPostId="AAAAwZj_D8Q"/>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1" name="Google Shape;61;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g22c47a428ae_1_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0" name="Google Shape;410;g22c47a428ae_1_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g22c47a428ae_1_4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4" name="Google Shape;434;g22c47a428ae_1_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g22c47a428ae_1_7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8" name="Google Shape;458;g22c47a428ae_1_7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4" name="Google Shape;484;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g22c3faffb84_1_20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8" name="Google Shape;518;g22c3faffb84_1_20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9" name="Shape 579"/>
        <p:cNvGrpSpPr/>
        <p:nvPr/>
      </p:nvGrpSpPr>
      <p:grpSpPr>
        <a:xfrm>
          <a:off x="0" y="0"/>
          <a:ext cx="0" cy="0"/>
          <a:chOff x="0" y="0"/>
          <a:chExt cx="0" cy="0"/>
        </a:xfrm>
      </p:grpSpPr>
      <p:sp>
        <p:nvSpPr>
          <p:cNvPr id="580" name="Google Shape;580;g22c3faffb84_1_73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1" name="Google Shape;581;g22c3faffb84_1_7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6" name="Shape 616"/>
        <p:cNvGrpSpPr/>
        <p:nvPr/>
      </p:nvGrpSpPr>
      <p:grpSpPr>
        <a:xfrm>
          <a:off x="0" y="0"/>
          <a:ext cx="0" cy="0"/>
          <a:chOff x="0" y="0"/>
          <a:chExt cx="0" cy="0"/>
        </a:xfrm>
      </p:grpSpPr>
      <p:sp>
        <p:nvSpPr>
          <p:cNvPr id="617" name="Google Shape;617;g22c3faffb84_1_66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18" name="Google Shape;618;g22c3faffb84_1_66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1" name="Shape 651"/>
        <p:cNvGrpSpPr/>
        <p:nvPr/>
      </p:nvGrpSpPr>
      <p:grpSpPr>
        <a:xfrm>
          <a:off x="0" y="0"/>
          <a:ext cx="0" cy="0"/>
          <a:chOff x="0" y="0"/>
          <a:chExt cx="0" cy="0"/>
        </a:xfrm>
      </p:grpSpPr>
      <p:sp>
        <p:nvSpPr>
          <p:cNvPr id="652" name="Google Shape;652;g22c3faffb84_1_80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53" name="Google Shape;653;g22c3faffb84_1_80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5" name="Shape 685"/>
        <p:cNvGrpSpPr/>
        <p:nvPr/>
      </p:nvGrpSpPr>
      <p:grpSpPr>
        <a:xfrm>
          <a:off x="0" y="0"/>
          <a:ext cx="0" cy="0"/>
          <a:chOff x="0" y="0"/>
          <a:chExt cx="0" cy="0"/>
        </a:xfrm>
      </p:grpSpPr>
      <p:sp>
        <p:nvSpPr>
          <p:cNvPr id="686" name="Google Shape;686;g22c47a428ae_1_17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87" name="Google Shape;687;g22c47a428ae_1_17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4" name="Shape 724"/>
        <p:cNvGrpSpPr/>
        <p:nvPr/>
      </p:nvGrpSpPr>
      <p:grpSpPr>
        <a:xfrm>
          <a:off x="0" y="0"/>
          <a:ext cx="0" cy="0"/>
          <a:chOff x="0" y="0"/>
          <a:chExt cx="0" cy="0"/>
        </a:xfrm>
      </p:grpSpPr>
      <p:sp>
        <p:nvSpPr>
          <p:cNvPr id="725" name="Google Shape;725;g22c3faffb84_1_5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26" name="Google Shape;726;g22c3faffb84_1_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9" name="Google Shape;89;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0" name="Shape 760"/>
        <p:cNvGrpSpPr/>
        <p:nvPr/>
      </p:nvGrpSpPr>
      <p:grpSpPr>
        <a:xfrm>
          <a:off x="0" y="0"/>
          <a:ext cx="0" cy="0"/>
          <a:chOff x="0" y="0"/>
          <a:chExt cx="0" cy="0"/>
        </a:xfrm>
      </p:grpSpPr>
      <p:sp>
        <p:nvSpPr>
          <p:cNvPr id="761" name="Google Shape;761;g22c3faffb84_1_13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62" name="Google Shape;762;g22c3faffb84_1_1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6" name="Shape 796"/>
        <p:cNvGrpSpPr/>
        <p:nvPr/>
      </p:nvGrpSpPr>
      <p:grpSpPr>
        <a:xfrm>
          <a:off x="0" y="0"/>
          <a:ext cx="0" cy="0"/>
          <a:chOff x="0" y="0"/>
          <a:chExt cx="0" cy="0"/>
        </a:xfrm>
      </p:grpSpPr>
      <p:sp>
        <p:nvSpPr>
          <p:cNvPr id="797" name="Google Shape;797;g22c47a428ae_1_14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98" name="Google Shape;798;g22c47a428ae_1_1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8" name="Shape 818"/>
        <p:cNvGrpSpPr/>
        <p:nvPr/>
      </p:nvGrpSpPr>
      <p:grpSpPr>
        <a:xfrm>
          <a:off x="0" y="0"/>
          <a:ext cx="0" cy="0"/>
          <a:chOff x="0" y="0"/>
          <a:chExt cx="0" cy="0"/>
        </a:xfrm>
      </p:grpSpPr>
      <p:sp>
        <p:nvSpPr>
          <p:cNvPr id="819" name="Google Shape;819;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Some possible recommendations for Music Labels are: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 For Cluster 1: The Energetic Dreamers. Although this cluster has a large number of artist followers, the popularity of the songs is low, promote the artists more on social media and streaming platforms to increase their popularity and exposure. Also, collaborate with artists from other clusters to create more diverse and appealing songs.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 For Cluster 2: The Pop Sensations, maintain the quality and consistency of the songs and artists, as they already have a large and loyal fan base. Also, experiment with different genres and styles to attract new listeners and expand their market susch as collaborations with popular DJs and remix artists.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rPr lang="en-US"/>
              <a:t>- For Cluster 3: The Acoustic Virtuosos, invest more in marketing and advertising to boost their popularity and visibility. To attract more followers, the label could consider promoting the songs through live performances and tours. Also, incorporate more danceable and energetic elements to their songs to make them more catchy and engaging.</a:t>
            </a:r>
            <a:endParaRPr/>
          </a:p>
        </p:txBody>
      </p:sp>
      <p:sp>
        <p:nvSpPr>
          <p:cNvPr id="820" name="Google Shape;820;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6" name="Shape 846"/>
        <p:cNvGrpSpPr/>
        <p:nvPr/>
      </p:nvGrpSpPr>
      <p:grpSpPr>
        <a:xfrm>
          <a:off x="0" y="0"/>
          <a:ext cx="0" cy="0"/>
          <a:chOff x="0" y="0"/>
          <a:chExt cx="0" cy="0"/>
        </a:xfrm>
      </p:grpSpPr>
      <p:sp>
        <p:nvSpPr>
          <p:cNvPr id="847" name="Google Shape;847;g22c47a428ae_1_22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48" name="Google Shape;848;g22c47a428ae_1_2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0" name="Shape 870"/>
        <p:cNvGrpSpPr/>
        <p:nvPr/>
      </p:nvGrpSpPr>
      <p:grpSpPr>
        <a:xfrm>
          <a:off x="0" y="0"/>
          <a:ext cx="0" cy="0"/>
          <a:chOff x="0" y="0"/>
          <a:chExt cx="0" cy="0"/>
        </a:xfrm>
      </p:grpSpPr>
      <p:sp>
        <p:nvSpPr>
          <p:cNvPr id="871" name="Google Shape;871;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72" name="Google Shape;872;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8" name="Shape 878"/>
        <p:cNvGrpSpPr/>
        <p:nvPr/>
      </p:nvGrpSpPr>
      <p:grpSpPr>
        <a:xfrm>
          <a:off x="0" y="0"/>
          <a:ext cx="0" cy="0"/>
          <a:chOff x="0" y="0"/>
          <a:chExt cx="0" cy="0"/>
        </a:xfrm>
      </p:grpSpPr>
      <p:sp>
        <p:nvSpPr>
          <p:cNvPr id="879" name="Google Shape;879;g22c47a428ae_1_24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80" name="Google Shape;880;g22c47a428ae_1_2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1" name="Google Shape;131;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2" name="Google Shape;162;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22c47a428ae_1_9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5" name="Google Shape;205;g22c47a428ae_1_9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3" name="Google Shape;243;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22c3faffb84_1_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3" name="Google Shape;283;g22c3faffb84_1_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3" name="Google Shape;343;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22c3faffb84_1_94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8" name="Google Shape;368;g22c3faffb84_1_9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Custom Layout">
  <p:cSld name="8_Custom Layout">
    <p:bg>
      <p:bgPr>
        <a:solidFill>
          <a:schemeClr val="dk1"/>
        </a:solidFill>
      </p:bgPr>
    </p:bg>
    <p:spTree>
      <p:nvGrpSpPr>
        <p:cNvPr id="20" name="Shape 20"/>
        <p:cNvGrpSpPr/>
        <p:nvPr/>
      </p:nvGrpSpPr>
      <p:grpSpPr>
        <a:xfrm>
          <a:off x="0" y="0"/>
          <a:ext cx="0" cy="0"/>
          <a:chOff x="0" y="0"/>
          <a:chExt cx="0" cy="0"/>
        </a:xfrm>
      </p:grpSpPr>
      <p:sp>
        <p:nvSpPr>
          <p:cNvPr id="21" name="Google Shape;21;p13"/>
          <p:cNvSpPr/>
          <p:nvPr>
            <p:ph idx="2" type="pic"/>
          </p:nvPr>
        </p:nvSpPr>
        <p:spPr>
          <a:xfrm>
            <a:off x="411480" y="304164"/>
            <a:ext cx="1751447" cy="1753235"/>
          </a:xfrm>
          <a:prstGeom prst="ellipse">
            <a:avLst/>
          </a:prstGeom>
          <a:noFill/>
          <a:ln>
            <a:noFill/>
          </a:ln>
        </p:spPr>
      </p:sp>
      <p:sp>
        <p:nvSpPr>
          <p:cNvPr id="22" name="Google Shape;22;p13"/>
          <p:cNvSpPr/>
          <p:nvPr>
            <p:ph idx="3" type="pic"/>
          </p:nvPr>
        </p:nvSpPr>
        <p:spPr>
          <a:xfrm>
            <a:off x="2377440" y="1431922"/>
            <a:ext cx="1751447" cy="1753235"/>
          </a:xfrm>
          <a:prstGeom prst="ellipse">
            <a:avLst/>
          </a:prstGeom>
          <a:noFill/>
          <a:ln>
            <a:noFill/>
          </a:ln>
        </p:spPr>
      </p:sp>
      <p:sp>
        <p:nvSpPr>
          <p:cNvPr id="23" name="Google Shape;23;p13"/>
          <p:cNvSpPr/>
          <p:nvPr>
            <p:ph idx="4" type="pic"/>
          </p:nvPr>
        </p:nvSpPr>
        <p:spPr>
          <a:xfrm>
            <a:off x="440807" y="2308540"/>
            <a:ext cx="1751447" cy="1753235"/>
          </a:xfrm>
          <a:prstGeom prst="ellipse">
            <a:avLst/>
          </a:prstGeom>
          <a:noFill/>
          <a:ln>
            <a:noFill/>
          </a:ln>
        </p:spPr>
      </p:sp>
      <p:sp>
        <p:nvSpPr>
          <p:cNvPr id="24" name="Google Shape;24;p13"/>
          <p:cNvSpPr/>
          <p:nvPr>
            <p:ph idx="5" type="pic"/>
          </p:nvPr>
        </p:nvSpPr>
        <p:spPr>
          <a:xfrm>
            <a:off x="2377440" y="3519802"/>
            <a:ext cx="1751447" cy="1753235"/>
          </a:xfrm>
          <a:prstGeom prst="ellipse">
            <a:avLst/>
          </a:prstGeom>
          <a:noFill/>
          <a:ln>
            <a:noFill/>
          </a:ln>
        </p:spPr>
      </p:sp>
      <p:sp>
        <p:nvSpPr>
          <p:cNvPr id="25" name="Google Shape;25;p13"/>
          <p:cNvSpPr/>
          <p:nvPr>
            <p:ph idx="6" type="pic"/>
          </p:nvPr>
        </p:nvSpPr>
        <p:spPr>
          <a:xfrm>
            <a:off x="2377440" y="-579758"/>
            <a:ext cx="1751447" cy="1753235"/>
          </a:xfrm>
          <a:prstGeom prst="ellipse">
            <a:avLst/>
          </a:prstGeom>
          <a:noFill/>
          <a:ln>
            <a:noFill/>
          </a:ln>
        </p:spPr>
      </p:sp>
      <p:sp>
        <p:nvSpPr>
          <p:cNvPr id="26" name="Google Shape;26;p13"/>
          <p:cNvSpPr/>
          <p:nvPr>
            <p:ph idx="7" type="pic"/>
          </p:nvPr>
        </p:nvSpPr>
        <p:spPr>
          <a:xfrm>
            <a:off x="4297680" y="304164"/>
            <a:ext cx="1751447" cy="1753235"/>
          </a:xfrm>
          <a:prstGeom prst="ellipse">
            <a:avLst/>
          </a:prstGeom>
          <a:noFill/>
          <a:ln>
            <a:noFill/>
          </a:ln>
        </p:spPr>
      </p:sp>
      <p:sp>
        <p:nvSpPr>
          <p:cNvPr id="27" name="Google Shape;27;p13"/>
          <p:cNvSpPr/>
          <p:nvPr>
            <p:ph idx="8" type="pic"/>
          </p:nvPr>
        </p:nvSpPr>
        <p:spPr>
          <a:xfrm>
            <a:off x="6263640" y="1431922"/>
            <a:ext cx="1751447" cy="1753235"/>
          </a:xfrm>
          <a:prstGeom prst="ellipse">
            <a:avLst/>
          </a:prstGeom>
          <a:noFill/>
          <a:ln>
            <a:noFill/>
          </a:ln>
        </p:spPr>
      </p:sp>
      <p:sp>
        <p:nvSpPr>
          <p:cNvPr id="28" name="Google Shape;28;p13"/>
          <p:cNvSpPr/>
          <p:nvPr>
            <p:ph idx="9" type="pic"/>
          </p:nvPr>
        </p:nvSpPr>
        <p:spPr>
          <a:xfrm>
            <a:off x="4327007" y="2308540"/>
            <a:ext cx="1751447" cy="1753235"/>
          </a:xfrm>
          <a:prstGeom prst="ellipse">
            <a:avLst/>
          </a:prstGeom>
          <a:noFill/>
          <a:ln>
            <a:noFill/>
          </a:ln>
        </p:spPr>
      </p:sp>
      <p:sp>
        <p:nvSpPr>
          <p:cNvPr id="29" name="Google Shape;29;p13"/>
          <p:cNvSpPr/>
          <p:nvPr>
            <p:ph idx="13" type="pic"/>
          </p:nvPr>
        </p:nvSpPr>
        <p:spPr>
          <a:xfrm>
            <a:off x="6263640" y="3519802"/>
            <a:ext cx="1751447" cy="1753235"/>
          </a:xfrm>
          <a:prstGeom prst="ellipse">
            <a:avLst/>
          </a:prstGeom>
          <a:noFill/>
          <a:ln>
            <a:noFill/>
          </a:ln>
        </p:spPr>
      </p:sp>
      <p:sp>
        <p:nvSpPr>
          <p:cNvPr id="30" name="Google Shape;30;p13"/>
          <p:cNvSpPr/>
          <p:nvPr>
            <p:ph idx="14" type="pic"/>
          </p:nvPr>
        </p:nvSpPr>
        <p:spPr>
          <a:xfrm>
            <a:off x="6263640" y="-579758"/>
            <a:ext cx="1751447" cy="1753235"/>
          </a:xfrm>
          <a:prstGeom prst="ellipse">
            <a:avLst/>
          </a:prstGeom>
          <a:noFill/>
          <a:ln>
            <a:noFill/>
          </a:ln>
        </p:spPr>
      </p:sp>
      <p:sp>
        <p:nvSpPr>
          <p:cNvPr id="31" name="Google Shape;31;p13"/>
          <p:cNvSpPr/>
          <p:nvPr>
            <p:ph idx="15" type="pic"/>
          </p:nvPr>
        </p:nvSpPr>
        <p:spPr>
          <a:xfrm>
            <a:off x="8229600" y="304164"/>
            <a:ext cx="1751447" cy="1753235"/>
          </a:xfrm>
          <a:prstGeom prst="ellipse">
            <a:avLst/>
          </a:prstGeom>
          <a:noFill/>
          <a:ln>
            <a:noFill/>
          </a:ln>
        </p:spPr>
      </p:sp>
      <p:sp>
        <p:nvSpPr>
          <p:cNvPr id="32" name="Google Shape;32;p13"/>
          <p:cNvSpPr/>
          <p:nvPr>
            <p:ph idx="16" type="pic"/>
          </p:nvPr>
        </p:nvSpPr>
        <p:spPr>
          <a:xfrm>
            <a:off x="10195560" y="1431922"/>
            <a:ext cx="1751447" cy="1753235"/>
          </a:xfrm>
          <a:prstGeom prst="ellipse">
            <a:avLst/>
          </a:prstGeom>
          <a:noFill/>
          <a:ln>
            <a:noFill/>
          </a:ln>
        </p:spPr>
      </p:sp>
      <p:sp>
        <p:nvSpPr>
          <p:cNvPr id="33" name="Google Shape;33;p13"/>
          <p:cNvSpPr/>
          <p:nvPr>
            <p:ph idx="17" type="pic"/>
          </p:nvPr>
        </p:nvSpPr>
        <p:spPr>
          <a:xfrm>
            <a:off x="8258927" y="2308540"/>
            <a:ext cx="1751447" cy="1753235"/>
          </a:xfrm>
          <a:prstGeom prst="ellipse">
            <a:avLst/>
          </a:prstGeom>
          <a:noFill/>
          <a:ln>
            <a:noFill/>
          </a:ln>
        </p:spPr>
      </p:sp>
      <p:sp>
        <p:nvSpPr>
          <p:cNvPr id="34" name="Google Shape;34;p13"/>
          <p:cNvSpPr/>
          <p:nvPr>
            <p:ph idx="18" type="pic"/>
          </p:nvPr>
        </p:nvSpPr>
        <p:spPr>
          <a:xfrm>
            <a:off x="10195560" y="3519802"/>
            <a:ext cx="1751447" cy="1753235"/>
          </a:xfrm>
          <a:prstGeom prst="ellipse">
            <a:avLst/>
          </a:prstGeom>
          <a:noFill/>
          <a:ln>
            <a:noFill/>
          </a:ln>
        </p:spPr>
      </p:sp>
      <p:sp>
        <p:nvSpPr>
          <p:cNvPr id="35" name="Google Shape;35;p13"/>
          <p:cNvSpPr/>
          <p:nvPr>
            <p:ph idx="19" type="pic"/>
          </p:nvPr>
        </p:nvSpPr>
        <p:spPr>
          <a:xfrm>
            <a:off x="10195560" y="-579758"/>
            <a:ext cx="1751447" cy="1753235"/>
          </a:xfrm>
          <a:prstGeom prst="ellipse">
            <a:avLst/>
          </a:prstGeom>
          <a:noFill/>
          <a:ln>
            <a:no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spTree>
      <p:nvGrpSpPr>
        <p:cNvPr id="36" name="Shape 36"/>
        <p:cNvGrpSpPr/>
        <p:nvPr/>
      </p:nvGrpSpPr>
      <p:grpSpPr>
        <a:xfrm>
          <a:off x="0" y="0"/>
          <a:ext cx="0" cy="0"/>
          <a:chOff x="0" y="0"/>
          <a:chExt cx="0" cy="0"/>
        </a:xfrm>
      </p:grpSpPr>
      <p:sp>
        <p:nvSpPr>
          <p:cNvPr id="37" name="Google Shape;37;p14"/>
          <p:cNvSpPr/>
          <p:nvPr/>
        </p:nvSpPr>
        <p:spPr>
          <a:xfrm>
            <a:off x="3108960" y="0"/>
            <a:ext cx="9083040" cy="6858000"/>
          </a:xfrm>
          <a:prstGeom prst="rect">
            <a:avLst/>
          </a:prstGeom>
          <a:solidFill>
            <a:srgbClr val="1E1E1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ato Light"/>
              <a:ea typeface="Lato Light"/>
              <a:cs typeface="Lato Light"/>
              <a:sym typeface="Lato Light"/>
            </a:endParaRPr>
          </a:p>
        </p:txBody>
      </p:sp>
      <p:sp>
        <p:nvSpPr>
          <p:cNvPr id="38" name="Google Shape;38;p14"/>
          <p:cNvSpPr/>
          <p:nvPr>
            <p:ph idx="2" type="pic"/>
          </p:nvPr>
        </p:nvSpPr>
        <p:spPr>
          <a:xfrm>
            <a:off x="3680142" y="609918"/>
            <a:ext cx="2271395" cy="2316162"/>
          </a:xfrm>
          <a:prstGeom prst="roundRect">
            <a:avLst>
              <a:gd fmla="val 22035" name="adj"/>
            </a:avLst>
          </a:prstGeom>
          <a:noFill/>
          <a:ln>
            <a:noFill/>
          </a:ln>
        </p:spPr>
      </p:sp>
      <p:sp>
        <p:nvSpPr>
          <p:cNvPr id="39" name="Google Shape;39;p14"/>
          <p:cNvSpPr/>
          <p:nvPr>
            <p:ph idx="3" type="pic"/>
          </p:nvPr>
        </p:nvSpPr>
        <p:spPr>
          <a:xfrm>
            <a:off x="3680142" y="4374198"/>
            <a:ext cx="2271395" cy="2316162"/>
          </a:xfrm>
          <a:prstGeom prst="roundRect">
            <a:avLst>
              <a:gd fmla="val 22035" name="adj"/>
            </a:avLst>
          </a:prstGeom>
          <a:noFill/>
          <a:ln>
            <a:noFill/>
          </a:ln>
        </p:spPr>
      </p:sp>
      <p:sp>
        <p:nvSpPr>
          <p:cNvPr id="40" name="Google Shape;40;p14"/>
          <p:cNvSpPr/>
          <p:nvPr>
            <p:ph idx="4" type="pic"/>
          </p:nvPr>
        </p:nvSpPr>
        <p:spPr>
          <a:xfrm>
            <a:off x="6545262" y="4374198"/>
            <a:ext cx="2271395" cy="2316162"/>
          </a:xfrm>
          <a:prstGeom prst="roundRect">
            <a:avLst>
              <a:gd fmla="val 22035" name="adj"/>
            </a:avLst>
          </a:prstGeom>
          <a:noFill/>
          <a:ln>
            <a:noFill/>
          </a:ln>
        </p:spPr>
      </p:sp>
      <p:sp>
        <p:nvSpPr>
          <p:cNvPr id="41" name="Google Shape;41;p14"/>
          <p:cNvSpPr/>
          <p:nvPr>
            <p:ph idx="5" type="pic"/>
          </p:nvPr>
        </p:nvSpPr>
        <p:spPr>
          <a:xfrm>
            <a:off x="9410382" y="4374198"/>
            <a:ext cx="2271395" cy="2316162"/>
          </a:xfrm>
          <a:prstGeom prst="roundRect">
            <a:avLst>
              <a:gd fmla="val 22035" name="adj"/>
            </a:avLst>
          </a:prstGeom>
          <a:noFill/>
          <a:ln>
            <a:no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ustom Layout">
  <p:cSld name="1_Custom Layout">
    <p:spTree>
      <p:nvGrpSpPr>
        <p:cNvPr id="42" name="Shape 42"/>
        <p:cNvGrpSpPr/>
        <p:nvPr/>
      </p:nvGrpSpPr>
      <p:grpSpPr>
        <a:xfrm>
          <a:off x="0" y="0"/>
          <a:ext cx="0" cy="0"/>
          <a:chOff x="0" y="0"/>
          <a:chExt cx="0" cy="0"/>
        </a:xfrm>
      </p:grpSpPr>
      <p:sp>
        <p:nvSpPr>
          <p:cNvPr id="43" name="Google Shape;43;p15"/>
          <p:cNvSpPr/>
          <p:nvPr/>
        </p:nvSpPr>
        <p:spPr>
          <a:xfrm>
            <a:off x="3108960" y="0"/>
            <a:ext cx="9083040" cy="6858000"/>
          </a:xfrm>
          <a:prstGeom prst="rect">
            <a:avLst/>
          </a:prstGeom>
          <a:solidFill>
            <a:srgbClr val="1E1E1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ato Light"/>
              <a:ea typeface="Lato Light"/>
              <a:cs typeface="Lato Light"/>
              <a:sym typeface="Lato Light"/>
            </a:endParaRPr>
          </a:p>
        </p:txBody>
      </p:sp>
      <p:sp>
        <p:nvSpPr>
          <p:cNvPr id="44" name="Google Shape;44;p15"/>
          <p:cNvSpPr/>
          <p:nvPr>
            <p:ph idx="2" type="pic"/>
          </p:nvPr>
        </p:nvSpPr>
        <p:spPr>
          <a:xfrm>
            <a:off x="8221742" y="1905636"/>
            <a:ext cx="1928098" cy="1927202"/>
          </a:xfrm>
          <a:prstGeom prst="ellipse">
            <a:avLst/>
          </a:prstGeom>
          <a:noFill/>
          <a:ln cap="flat" cmpd="sng" w="76200">
            <a:solidFill>
              <a:srgbClr val="1E1E1E"/>
            </a:solidFill>
            <a:prstDash val="solid"/>
            <a:round/>
            <a:headEnd len="sm" w="sm" type="none"/>
            <a:tailEnd len="sm" w="sm" type="none"/>
          </a:ln>
        </p:spPr>
      </p:sp>
      <p:sp>
        <p:nvSpPr>
          <p:cNvPr id="45" name="Google Shape;45;p15"/>
          <p:cNvSpPr/>
          <p:nvPr>
            <p:ph idx="3" type="pic"/>
          </p:nvPr>
        </p:nvSpPr>
        <p:spPr>
          <a:xfrm>
            <a:off x="9882902" y="1905636"/>
            <a:ext cx="1928098" cy="1927202"/>
          </a:xfrm>
          <a:prstGeom prst="ellipse">
            <a:avLst/>
          </a:prstGeom>
          <a:noFill/>
          <a:ln cap="flat" cmpd="sng" w="76200">
            <a:solidFill>
              <a:srgbClr val="1E1E1E"/>
            </a:solidFill>
            <a:prstDash val="solid"/>
            <a:round/>
            <a:headEnd len="sm" w="sm" type="none"/>
            <a:tailEnd len="sm" w="sm" type="none"/>
          </a:ln>
        </p:spPr>
      </p:sp>
      <p:sp>
        <p:nvSpPr>
          <p:cNvPr id="46" name="Google Shape;46;p15"/>
          <p:cNvSpPr/>
          <p:nvPr>
            <p:ph idx="4" type="pic"/>
          </p:nvPr>
        </p:nvSpPr>
        <p:spPr>
          <a:xfrm>
            <a:off x="3421142" y="1905636"/>
            <a:ext cx="1928098" cy="1927202"/>
          </a:xfrm>
          <a:prstGeom prst="ellipse">
            <a:avLst/>
          </a:prstGeom>
          <a:noFill/>
          <a:ln cap="flat" cmpd="sng" w="76200">
            <a:solidFill>
              <a:srgbClr val="1E1E1E"/>
            </a:solidFill>
            <a:prstDash val="solid"/>
            <a:round/>
            <a:headEnd len="sm" w="sm" type="none"/>
            <a:tailEnd len="sm" w="sm" type="none"/>
          </a:ln>
        </p:spPr>
      </p:sp>
      <p:sp>
        <p:nvSpPr>
          <p:cNvPr id="47" name="Google Shape;47;p15"/>
          <p:cNvSpPr/>
          <p:nvPr>
            <p:ph idx="5" type="pic"/>
          </p:nvPr>
        </p:nvSpPr>
        <p:spPr>
          <a:xfrm>
            <a:off x="5082302" y="1905636"/>
            <a:ext cx="1928098" cy="1927202"/>
          </a:xfrm>
          <a:prstGeom prst="ellipse">
            <a:avLst/>
          </a:prstGeom>
          <a:noFill/>
          <a:ln cap="flat" cmpd="sng" w="76200">
            <a:solidFill>
              <a:srgbClr val="1E1E1E"/>
            </a:solidFill>
            <a:prstDash val="solid"/>
            <a:round/>
            <a:headEnd len="sm" w="sm" type="none"/>
            <a:tailEnd len="sm" w="sm" type="none"/>
          </a:ln>
        </p:spPr>
      </p:sp>
      <p:sp>
        <p:nvSpPr>
          <p:cNvPr id="48" name="Google Shape;48;p15"/>
          <p:cNvSpPr/>
          <p:nvPr>
            <p:ph idx="6" type="pic"/>
          </p:nvPr>
        </p:nvSpPr>
        <p:spPr>
          <a:xfrm>
            <a:off x="6697742" y="1905636"/>
            <a:ext cx="1928098" cy="1927202"/>
          </a:xfrm>
          <a:prstGeom prst="ellipse">
            <a:avLst/>
          </a:prstGeom>
          <a:noFill/>
          <a:ln cap="flat" cmpd="sng" w="76200">
            <a:solidFill>
              <a:srgbClr val="1E1E1E"/>
            </a:solidFill>
            <a:prstDash val="solid"/>
            <a:round/>
            <a:headEnd len="sm" w="sm" type="none"/>
            <a:tailEnd len="sm" w="sm" type="none"/>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Custom Layout">
  <p:cSld name="2_Custom Layout">
    <p:spTree>
      <p:nvGrpSpPr>
        <p:cNvPr id="49" name="Shape 49"/>
        <p:cNvGrpSpPr/>
        <p:nvPr/>
      </p:nvGrpSpPr>
      <p:grpSpPr>
        <a:xfrm>
          <a:off x="0" y="0"/>
          <a:ext cx="0" cy="0"/>
          <a:chOff x="0" y="0"/>
          <a:chExt cx="0" cy="0"/>
        </a:xfrm>
      </p:grpSpPr>
      <p:sp>
        <p:nvSpPr>
          <p:cNvPr id="50" name="Google Shape;50;p16"/>
          <p:cNvSpPr/>
          <p:nvPr/>
        </p:nvSpPr>
        <p:spPr>
          <a:xfrm>
            <a:off x="3108960" y="0"/>
            <a:ext cx="9083040" cy="6858000"/>
          </a:xfrm>
          <a:prstGeom prst="rect">
            <a:avLst/>
          </a:prstGeom>
          <a:solidFill>
            <a:srgbClr val="1E1E1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ato Light"/>
              <a:ea typeface="Lato Light"/>
              <a:cs typeface="Lato Light"/>
              <a:sym typeface="Lato Light"/>
            </a:endParaRPr>
          </a:p>
        </p:txBody>
      </p:sp>
      <p:sp>
        <p:nvSpPr>
          <p:cNvPr id="51" name="Google Shape;51;p16"/>
          <p:cNvSpPr/>
          <p:nvPr>
            <p:ph idx="2" type="pic"/>
          </p:nvPr>
        </p:nvSpPr>
        <p:spPr>
          <a:xfrm>
            <a:off x="3306445" y="914718"/>
            <a:ext cx="2667000" cy="4465637"/>
          </a:xfrm>
          <a:prstGeom prst="roundRect">
            <a:avLst>
              <a:gd fmla="val 20667" name="adj"/>
            </a:avLst>
          </a:prstGeom>
          <a:noFill/>
          <a:ln>
            <a:noFill/>
          </a:ln>
        </p:spPr>
      </p:sp>
      <p:sp>
        <p:nvSpPr>
          <p:cNvPr id="52" name="Google Shape;52;p16"/>
          <p:cNvSpPr/>
          <p:nvPr>
            <p:ph idx="3" type="pic"/>
          </p:nvPr>
        </p:nvSpPr>
        <p:spPr>
          <a:xfrm>
            <a:off x="6323965" y="914718"/>
            <a:ext cx="2667000" cy="4465637"/>
          </a:xfrm>
          <a:prstGeom prst="roundRect">
            <a:avLst>
              <a:gd fmla="val 20667" name="adj"/>
            </a:avLst>
          </a:prstGeom>
          <a:noFill/>
          <a:ln>
            <a:noFill/>
          </a:ln>
        </p:spPr>
      </p:sp>
      <p:sp>
        <p:nvSpPr>
          <p:cNvPr id="53" name="Google Shape;53;p16"/>
          <p:cNvSpPr/>
          <p:nvPr>
            <p:ph idx="4" type="pic"/>
          </p:nvPr>
        </p:nvSpPr>
        <p:spPr>
          <a:xfrm>
            <a:off x="9250045" y="914718"/>
            <a:ext cx="2667000" cy="4465637"/>
          </a:xfrm>
          <a:prstGeom prst="roundRect">
            <a:avLst>
              <a:gd fmla="val 20667" name="adj"/>
            </a:avLst>
          </a:prstGeom>
          <a:noFill/>
          <a:ln>
            <a:no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Custom Layout">
  <p:cSld name="3_Custom Layout">
    <p:spTree>
      <p:nvGrpSpPr>
        <p:cNvPr id="54" name="Shape 54"/>
        <p:cNvGrpSpPr/>
        <p:nvPr/>
      </p:nvGrpSpPr>
      <p:grpSpPr>
        <a:xfrm>
          <a:off x="0" y="0"/>
          <a:ext cx="0" cy="0"/>
          <a:chOff x="0" y="0"/>
          <a:chExt cx="0" cy="0"/>
        </a:xfrm>
      </p:grpSpPr>
      <p:sp>
        <p:nvSpPr>
          <p:cNvPr id="55" name="Google Shape;55;p17"/>
          <p:cNvSpPr/>
          <p:nvPr/>
        </p:nvSpPr>
        <p:spPr>
          <a:xfrm>
            <a:off x="3108960" y="0"/>
            <a:ext cx="9083040" cy="6858000"/>
          </a:xfrm>
          <a:prstGeom prst="rect">
            <a:avLst/>
          </a:prstGeom>
          <a:solidFill>
            <a:srgbClr val="1E1E1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ato Light"/>
              <a:ea typeface="Lato Light"/>
              <a:cs typeface="Lato Light"/>
              <a:sym typeface="Lato Light"/>
            </a:endParaRPr>
          </a:p>
        </p:txBody>
      </p:sp>
      <p:sp>
        <p:nvSpPr>
          <p:cNvPr id="56" name="Google Shape;56;p17"/>
          <p:cNvSpPr/>
          <p:nvPr>
            <p:ph idx="2" type="pic"/>
          </p:nvPr>
        </p:nvSpPr>
        <p:spPr>
          <a:xfrm>
            <a:off x="3413759" y="640398"/>
            <a:ext cx="2838958" cy="2788601"/>
          </a:xfrm>
          <a:prstGeom prst="roundRect">
            <a:avLst>
              <a:gd fmla="val 20667" name="adj"/>
            </a:avLst>
          </a:prstGeom>
          <a:noFill/>
          <a:ln>
            <a:no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Diseño personalizado">
  <p:cSld name="1_Diseño personalizado">
    <p:spTree>
      <p:nvGrpSpPr>
        <p:cNvPr id="57" name="Shape 57"/>
        <p:cNvGrpSpPr/>
        <p:nvPr/>
      </p:nvGrpSpPr>
      <p:grpSpPr>
        <a:xfrm>
          <a:off x="0" y="0"/>
          <a:ext cx="0" cy="0"/>
          <a:chOff x="0" y="0"/>
          <a:chExt cx="0" cy="0"/>
        </a:xfrm>
      </p:grpSpPr>
      <p:sp>
        <p:nvSpPr>
          <p:cNvPr id="58" name="Google Shape;58;p18"/>
          <p:cNvSpPr/>
          <p:nvPr/>
        </p:nvSpPr>
        <p:spPr>
          <a:xfrm>
            <a:off x="0" y="0"/>
            <a:ext cx="12192000" cy="6858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ato Light"/>
              <a:ea typeface="Lato Light"/>
              <a:cs typeface="Lato Light"/>
              <a:sym typeface="Lato Light"/>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4.xml"/><Relationship Id="rId10" Type="http://schemas.openxmlformats.org/officeDocument/2006/relationships/slideLayout" Target="../slideLayouts/slideLayout3.xml"/><Relationship Id="rId13" Type="http://schemas.openxmlformats.org/officeDocument/2006/relationships/slideLayout" Target="../slideLayouts/slideLayout6.xml"/><Relationship Id="rId12" Type="http://schemas.openxmlformats.org/officeDocument/2006/relationships/slideLayout" Target="../slideLayouts/slideLayout5.xml"/><Relationship Id="rId1" Type="http://schemas.openxmlformats.org/officeDocument/2006/relationships/hyperlink" Target="http://ppthemes.com/" TargetMode="External"/><Relationship Id="rId2" Type="http://schemas.openxmlformats.org/officeDocument/2006/relationships/hyperlink" Target="http://shopping.ppthemes.com/" TargetMode="External"/><Relationship Id="rId3" Type="http://schemas.openxmlformats.org/officeDocument/2006/relationships/image" Target="../media/image4.png"/><Relationship Id="rId4" Type="http://schemas.openxmlformats.org/officeDocument/2006/relationships/hyperlink" Target="https://slidesgratis.com/" TargetMode="External"/><Relationship Id="rId9" Type="http://schemas.openxmlformats.org/officeDocument/2006/relationships/slideLayout" Target="../slideLayouts/slideLayout2.xml"/><Relationship Id="rId14" Type="http://schemas.openxmlformats.org/officeDocument/2006/relationships/theme" Target="../theme/theme2.xml"/><Relationship Id="rId5" Type="http://schemas.openxmlformats.org/officeDocument/2006/relationships/image" Target="../media/image1.png"/><Relationship Id="rId6" Type="http://schemas.openxmlformats.org/officeDocument/2006/relationships/hyperlink" Target="http://ppthemes.com/" TargetMode="External"/><Relationship Id="rId7" Type="http://schemas.openxmlformats.org/officeDocument/2006/relationships/hyperlink" Target="https://slidesgratis.com/" TargetMode="External"/><Relationship Id="rId8"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9" name="Shape 9"/>
        <p:cNvGrpSpPr/>
        <p:nvPr/>
      </p:nvGrpSpPr>
      <p:grpSpPr>
        <a:xfrm>
          <a:off x="0" y="0"/>
          <a:ext cx="0" cy="0"/>
          <a:chOff x="0" y="0"/>
          <a:chExt cx="0" cy="0"/>
        </a:xfrm>
      </p:grpSpPr>
      <p:sp>
        <p:nvSpPr>
          <p:cNvPr id="10" name="Google Shape;10;p12"/>
          <p:cNvSpPr/>
          <p:nvPr/>
        </p:nvSpPr>
        <p:spPr>
          <a:xfrm>
            <a:off x="0" y="-1178145"/>
            <a:ext cx="12192000" cy="1160711"/>
          </a:xfrm>
          <a:prstGeom prst="rect">
            <a:avLst/>
          </a:prstGeom>
          <a:solidFill>
            <a:srgbClr val="4C033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Lato Light"/>
              <a:ea typeface="Lato Light"/>
              <a:cs typeface="Lato Light"/>
              <a:sym typeface="Lato Light"/>
            </a:endParaRPr>
          </a:p>
        </p:txBody>
      </p:sp>
      <p:sp>
        <p:nvSpPr>
          <p:cNvPr id="11" name="Google Shape;11;p12"/>
          <p:cNvSpPr txBox="1"/>
          <p:nvPr/>
        </p:nvSpPr>
        <p:spPr>
          <a:xfrm>
            <a:off x="1753900" y="-905770"/>
            <a:ext cx="3281732"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1800" u="sng" cap="none" strike="noStrike">
                <a:solidFill>
                  <a:schemeClr val="lt1"/>
                </a:solidFill>
                <a:latin typeface="Lato Light"/>
                <a:ea typeface="Lato Light"/>
                <a:cs typeface="Lato Light"/>
                <a:sym typeface="Lato Light"/>
                <a:hlinkClick r:id="rId1">
                  <a:extLst>
                    <a:ext uri="{A12FA001-AC4F-418D-AE19-62706E023703}">
                      <ahyp:hlinkClr val="tx"/>
                    </a:ext>
                  </a:extLst>
                </a:hlinkClick>
              </a:rPr>
              <a:t>http://ppthemes.com/</a:t>
            </a:r>
            <a:endParaRPr sz="1800">
              <a:solidFill>
                <a:schemeClr val="lt1"/>
              </a:solidFill>
              <a:latin typeface="Lato Light"/>
              <a:ea typeface="Lato Light"/>
              <a:cs typeface="Lato Light"/>
              <a:sym typeface="Lato Light"/>
            </a:endParaRPr>
          </a:p>
          <a:p>
            <a:pPr indent="0" lvl="0" marL="0" marR="0" rtl="0" algn="l">
              <a:spcBef>
                <a:spcPts val="0"/>
              </a:spcBef>
              <a:spcAft>
                <a:spcPts val="0"/>
              </a:spcAft>
              <a:buNone/>
            </a:pPr>
            <a:r>
              <a:rPr lang="en-US" sz="1800" u="sng">
                <a:solidFill>
                  <a:schemeClr val="lt1"/>
                </a:solidFill>
                <a:latin typeface="Lato Light"/>
                <a:ea typeface="Lato Light"/>
                <a:cs typeface="Lato Light"/>
                <a:sym typeface="Lato Light"/>
                <a:hlinkClick r:id="rId2">
                  <a:extLst>
                    <a:ext uri="{A12FA001-AC4F-418D-AE19-62706E023703}">
                      <ahyp:hlinkClr val="tx"/>
                    </a:ext>
                  </a:extLst>
                </a:hlinkClick>
              </a:rPr>
              <a:t>http://shopping.ppthemes.com/</a:t>
            </a:r>
            <a:r>
              <a:rPr lang="en-US" sz="1800">
                <a:solidFill>
                  <a:schemeClr val="lt1"/>
                </a:solidFill>
                <a:latin typeface="Lato Light"/>
                <a:ea typeface="Lato Light"/>
                <a:cs typeface="Lato Light"/>
                <a:sym typeface="Lato Light"/>
              </a:rPr>
              <a:t> </a:t>
            </a:r>
            <a:endParaRPr/>
          </a:p>
        </p:txBody>
      </p:sp>
      <p:pic>
        <p:nvPicPr>
          <p:cNvPr id="12" name="Google Shape;12;p12"/>
          <p:cNvPicPr preferRelativeResize="0"/>
          <p:nvPr/>
        </p:nvPicPr>
        <p:blipFill rotWithShape="1">
          <a:blip r:embed="rId3">
            <a:alphaModFix/>
          </a:blip>
          <a:srcRect b="0" l="0" r="0" t="0"/>
          <a:stretch/>
        </p:blipFill>
        <p:spPr>
          <a:xfrm>
            <a:off x="7009453" y="-1083156"/>
            <a:ext cx="1555777" cy="970735"/>
          </a:xfrm>
          <a:prstGeom prst="rect">
            <a:avLst/>
          </a:prstGeom>
          <a:noFill/>
          <a:ln>
            <a:noFill/>
          </a:ln>
        </p:spPr>
      </p:pic>
      <p:sp>
        <p:nvSpPr>
          <p:cNvPr id="13" name="Google Shape;13;p12"/>
          <p:cNvSpPr txBox="1"/>
          <p:nvPr/>
        </p:nvSpPr>
        <p:spPr>
          <a:xfrm>
            <a:off x="8659820" y="-645106"/>
            <a:ext cx="265970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u="sng">
                <a:solidFill>
                  <a:schemeClr val="lt1"/>
                </a:solidFill>
                <a:latin typeface="Lato Light"/>
                <a:ea typeface="Lato Light"/>
                <a:cs typeface="Lato Light"/>
                <a:sym typeface="Lato Light"/>
                <a:hlinkClick r:id="rId4">
                  <a:extLst>
                    <a:ext uri="{A12FA001-AC4F-418D-AE19-62706E023703}">
                      <ahyp:hlinkClr val="tx"/>
                    </a:ext>
                  </a:extLst>
                </a:hlinkClick>
              </a:rPr>
              <a:t>https://slidesgratis.com/</a:t>
            </a:r>
            <a:r>
              <a:rPr lang="en-US" sz="1800">
                <a:solidFill>
                  <a:schemeClr val="lt1"/>
                </a:solidFill>
                <a:latin typeface="Lato Light"/>
                <a:ea typeface="Lato Light"/>
                <a:cs typeface="Lato Light"/>
                <a:sym typeface="Lato Light"/>
              </a:rPr>
              <a:t> </a:t>
            </a:r>
            <a:endParaRPr/>
          </a:p>
        </p:txBody>
      </p:sp>
      <p:pic>
        <p:nvPicPr>
          <p:cNvPr id="14" name="Google Shape;14;p12"/>
          <p:cNvPicPr preferRelativeResize="0"/>
          <p:nvPr/>
        </p:nvPicPr>
        <p:blipFill rotWithShape="1">
          <a:blip r:embed="rId5">
            <a:alphaModFix/>
          </a:blip>
          <a:srcRect b="30833" l="0" r="12614" t="26389"/>
          <a:stretch/>
        </p:blipFill>
        <p:spPr>
          <a:xfrm>
            <a:off x="321364" y="-974539"/>
            <a:ext cx="1337946" cy="654972"/>
          </a:xfrm>
          <a:prstGeom prst="rect">
            <a:avLst/>
          </a:prstGeom>
          <a:noFill/>
          <a:ln>
            <a:noFill/>
          </a:ln>
        </p:spPr>
      </p:pic>
      <p:sp>
        <p:nvSpPr>
          <p:cNvPr id="15" name="Google Shape;15;p12"/>
          <p:cNvSpPr/>
          <p:nvPr/>
        </p:nvSpPr>
        <p:spPr>
          <a:xfrm>
            <a:off x="159026" y="-1178145"/>
            <a:ext cx="12032974" cy="1160711"/>
          </a:xfrm>
          <a:prstGeom prst="rect">
            <a:avLst/>
          </a:prstGeom>
          <a:solidFill>
            <a:srgbClr val="4C033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ato Light"/>
              <a:ea typeface="Lato Light"/>
              <a:cs typeface="Lato Light"/>
              <a:sym typeface="Lato Light"/>
            </a:endParaRPr>
          </a:p>
        </p:txBody>
      </p:sp>
      <p:sp>
        <p:nvSpPr>
          <p:cNvPr id="16" name="Google Shape;16;p12"/>
          <p:cNvSpPr txBox="1"/>
          <p:nvPr/>
        </p:nvSpPr>
        <p:spPr>
          <a:xfrm>
            <a:off x="1753900" y="-801102"/>
            <a:ext cx="3046027"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u="sng">
                <a:solidFill>
                  <a:schemeClr val="lt1"/>
                </a:solidFill>
                <a:latin typeface="Lato Light"/>
                <a:ea typeface="Lato Light"/>
                <a:cs typeface="Lato Light"/>
                <a:sym typeface="Lato Light"/>
                <a:hlinkClick r:id="rId6">
                  <a:extLst>
                    <a:ext uri="{A12FA001-AC4F-418D-AE19-62706E023703}">
                      <ahyp:hlinkClr val="tx"/>
                    </a:ext>
                  </a:extLst>
                </a:hlinkClick>
              </a:rPr>
              <a:t>http://ppthemes.com/</a:t>
            </a:r>
            <a:endParaRPr sz="2400">
              <a:solidFill>
                <a:schemeClr val="lt1"/>
              </a:solidFill>
              <a:latin typeface="Lato Light"/>
              <a:ea typeface="Lato Light"/>
              <a:cs typeface="Lato Light"/>
              <a:sym typeface="Lato Light"/>
            </a:endParaRPr>
          </a:p>
          <a:p>
            <a:pPr indent="0" lvl="0" marL="0" marR="0" rtl="0" algn="l">
              <a:spcBef>
                <a:spcPts val="0"/>
              </a:spcBef>
              <a:spcAft>
                <a:spcPts val="0"/>
              </a:spcAft>
              <a:buNone/>
            </a:pPr>
            <a:r>
              <a:t/>
            </a:r>
            <a:endParaRPr sz="2400">
              <a:solidFill>
                <a:schemeClr val="lt1"/>
              </a:solidFill>
              <a:latin typeface="Lato Light"/>
              <a:ea typeface="Lato Light"/>
              <a:cs typeface="Lato Light"/>
              <a:sym typeface="Lato Light"/>
            </a:endParaRPr>
          </a:p>
        </p:txBody>
      </p:sp>
      <p:pic>
        <p:nvPicPr>
          <p:cNvPr id="17" name="Google Shape;17;p12"/>
          <p:cNvPicPr preferRelativeResize="0"/>
          <p:nvPr/>
        </p:nvPicPr>
        <p:blipFill rotWithShape="1">
          <a:blip r:embed="rId3">
            <a:alphaModFix/>
          </a:blip>
          <a:srcRect b="0" l="0" r="0" t="0"/>
          <a:stretch/>
        </p:blipFill>
        <p:spPr>
          <a:xfrm>
            <a:off x="7009453" y="-1083156"/>
            <a:ext cx="1555777" cy="970735"/>
          </a:xfrm>
          <a:prstGeom prst="rect">
            <a:avLst/>
          </a:prstGeom>
          <a:noFill/>
          <a:ln>
            <a:noFill/>
          </a:ln>
        </p:spPr>
      </p:pic>
      <p:sp>
        <p:nvSpPr>
          <p:cNvPr id="18" name="Google Shape;18;p12"/>
          <p:cNvSpPr txBox="1"/>
          <p:nvPr/>
        </p:nvSpPr>
        <p:spPr>
          <a:xfrm>
            <a:off x="8611845" y="-771308"/>
            <a:ext cx="3421129"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u="sng">
                <a:solidFill>
                  <a:schemeClr val="lt1"/>
                </a:solidFill>
                <a:latin typeface="Lato Light"/>
                <a:ea typeface="Lato Light"/>
                <a:cs typeface="Lato Light"/>
                <a:sym typeface="Lato Light"/>
                <a:hlinkClick r:id="rId7">
                  <a:extLst>
                    <a:ext uri="{A12FA001-AC4F-418D-AE19-62706E023703}">
                      <ahyp:hlinkClr val="tx"/>
                    </a:ext>
                  </a:extLst>
                </a:hlinkClick>
              </a:rPr>
              <a:t>https://slidesgratis.com/</a:t>
            </a:r>
            <a:r>
              <a:rPr lang="en-US" sz="2400">
                <a:solidFill>
                  <a:schemeClr val="lt1"/>
                </a:solidFill>
                <a:latin typeface="Lato Light"/>
                <a:ea typeface="Lato Light"/>
                <a:cs typeface="Lato Light"/>
                <a:sym typeface="Lato Light"/>
              </a:rPr>
              <a:t> </a:t>
            </a:r>
            <a:endParaRPr/>
          </a:p>
        </p:txBody>
      </p:sp>
      <p:pic>
        <p:nvPicPr>
          <p:cNvPr id="19" name="Google Shape;19;p12"/>
          <p:cNvPicPr preferRelativeResize="0"/>
          <p:nvPr/>
        </p:nvPicPr>
        <p:blipFill rotWithShape="1">
          <a:blip r:embed="rId5">
            <a:alphaModFix/>
          </a:blip>
          <a:srcRect b="30833" l="0" r="12614" t="26389"/>
          <a:stretch/>
        </p:blipFill>
        <p:spPr>
          <a:xfrm>
            <a:off x="321364" y="-974539"/>
            <a:ext cx="1337946" cy="654972"/>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9" r:id="rId8"/>
    <p:sldLayoutId id="2147483650" r:id="rId9"/>
    <p:sldLayoutId id="2147483651" r:id="rId10"/>
    <p:sldLayoutId id="2147483652" r:id="rId11"/>
    <p:sldLayoutId id="2147483653" r:id="rId12"/>
    <p:sldLayoutId id="2147483654" r:id="rId13"/>
  </p:sldLayoutIdLst>
  <p:transition spd="med">
    <p:fade/>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1" Type="http://schemas.openxmlformats.org/officeDocument/2006/relationships/image" Target="../media/image16.jpg"/><Relationship Id="rId10" Type="http://schemas.openxmlformats.org/officeDocument/2006/relationships/image" Target="../media/image9.jpg"/><Relationship Id="rId13" Type="http://schemas.openxmlformats.org/officeDocument/2006/relationships/image" Target="../media/image10.jpg"/><Relationship Id="rId12" Type="http://schemas.openxmlformats.org/officeDocument/2006/relationships/image" Target="../media/image27.jpg"/><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8.jpg"/><Relationship Id="rId4" Type="http://schemas.openxmlformats.org/officeDocument/2006/relationships/image" Target="../media/image13.jpg"/><Relationship Id="rId9" Type="http://schemas.openxmlformats.org/officeDocument/2006/relationships/image" Target="../media/image11.jpg"/><Relationship Id="rId15" Type="http://schemas.openxmlformats.org/officeDocument/2006/relationships/image" Target="../media/image17.jpg"/><Relationship Id="rId14" Type="http://schemas.openxmlformats.org/officeDocument/2006/relationships/image" Target="../media/image32.jpg"/><Relationship Id="rId17" Type="http://schemas.openxmlformats.org/officeDocument/2006/relationships/image" Target="../media/image20.jpg"/><Relationship Id="rId16" Type="http://schemas.openxmlformats.org/officeDocument/2006/relationships/image" Target="../media/image23.jpg"/><Relationship Id="rId5" Type="http://schemas.openxmlformats.org/officeDocument/2006/relationships/image" Target="../media/image21.jpg"/><Relationship Id="rId19" Type="http://schemas.openxmlformats.org/officeDocument/2006/relationships/slide" Target="/ppt/slides/slide2.xml"/><Relationship Id="rId6" Type="http://schemas.openxmlformats.org/officeDocument/2006/relationships/image" Target="../media/image5.jpg"/><Relationship Id="rId18" Type="http://schemas.openxmlformats.org/officeDocument/2006/relationships/image" Target="../media/image37.png"/><Relationship Id="rId7" Type="http://schemas.openxmlformats.org/officeDocument/2006/relationships/image" Target="../media/image6.jpg"/><Relationship Id="rId8" Type="http://schemas.openxmlformats.org/officeDocument/2006/relationships/image" Target="../media/image7.jpg"/></Relationships>
</file>

<file path=ppt/slides/_rels/slide10.xml.rels><?xml version="1.0" encoding="UTF-8" standalone="yes"?><Relationships xmlns="http://schemas.openxmlformats.org/package/2006/relationships"><Relationship Id="rId11" Type="http://schemas.openxmlformats.org/officeDocument/2006/relationships/slide" Target="/ppt/slides/slide3.xml"/><Relationship Id="rId10" Type="http://schemas.openxmlformats.org/officeDocument/2006/relationships/image" Target="../media/image14.png"/><Relationship Id="rId13" Type="http://schemas.openxmlformats.org/officeDocument/2006/relationships/slide" Target="/ppt/slides/slide13.xml"/><Relationship Id="rId12" Type="http://schemas.openxmlformats.org/officeDocument/2006/relationships/image" Target="../media/image44.png"/><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slide" Target="/ppt/slides/slide2.xml"/><Relationship Id="rId4" Type="http://schemas.openxmlformats.org/officeDocument/2006/relationships/image" Target="../media/image24.png"/><Relationship Id="rId9" Type="http://schemas.openxmlformats.org/officeDocument/2006/relationships/slide" Target="/ppt/slides/slide6.xml"/><Relationship Id="rId15" Type="http://schemas.openxmlformats.org/officeDocument/2006/relationships/slide" Target="/ppt/slides/slide22.xml"/><Relationship Id="rId14" Type="http://schemas.openxmlformats.org/officeDocument/2006/relationships/image" Target="../media/image30.png"/><Relationship Id="rId17" Type="http://schemas.openxmlformats.org/officeDocument/2006/relationships/slide" Target="/ppt/slides/slide1.xml"/><Relationship Id="rId16" Type="http://schemas.openxmlformats.org/officeDocument/2006/relationships/image" Target="../media/image15.png"/><Relationship Id="rId5" Type="http://schemas.openxmlformats.org/officeDocument/2006/relationships/slide" Target="/ppt/slides/slide10.xml"/><Relationship Id="rId19" Type="http://schemas.openxmlformats.org/officeDocument/2006/relationships/image" Target="../media/image49.png"/><Relationship Id="rId6" Type="http://schemas.openxmlformats.org/officeDocument/2006/relationships/image" Target="../media/image48.png"/><Relationship Id="rId18" Type="http://schemas.openxmlformats.org/officeDocument/2006/relationships/image" Target="../media/image37.png"/><Relationship Id="rId7" Type="http://schemas.openxmlformats.org/officeDocument/2006/relationships/slide" Target="/ppt/slides/slide4.xml"/><Relationship Id="rId8" Type="http://schemas.openxmlformats.org/officeDocument/2006/relationships/image" Target="../media/image29.png"/></Relationships>
</file>

<file path=ppt/slides/_rels/slide11.xml.rels><?xml version="1.0" encoding="UTF-8" standalone="yes"?><Relationships xmlns="http://schemas.openxmlformats.org/package/2006/relationships"><Relationship Id="rId11" Type="http://schemas.openxmlformats.org/officeDocument/2006/relationships/slide" Target="/ppt/slides/slide3.xml"/><Relationship Id="rId10" Type="http://schemas.openxmlformats.org/officeDocument/2006/relationships/image" Target="../media/image14.png"/><Relationship Id="rId13" Type="http://schemas.openxmlformats.org/officeDocument/2006/relationships/slide" Target="/ppt/slides/slide13.xml"/><Relationship Id="rId12" Type="http://schemas.openxmlformats.org/officeDocument/2006/relationships/image" Target="../media/image44.png"/><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slide" Target="/ppt/slides/slide2.xml"/><Relationship Id="rId4" Type="http://schemas.openxmlformats.org/officeDocument/2006/relationships/image" Target="../media/image24.png"/><Relationship Id="rId9" Type="http://schemas.openxmlformats.org/officeDocument/2006/relationships/slide" Target="/ppt/slides/slide6.xml"/><Relationship Id="rId15" Type="http://schemas.openxmlformats.org/officeDocument/2006/relationships/slide" Target="/ppt/slides/slide22.xml"/><Relationship Id="rId14" Type="http://schemas.openxmlformats.org/officeDocument/2006/relationships/image" Target="../media/image30.png"/><Relationship Id="rId17" Type="http://schemas.openxmlformats.org/officeDocument/2006/relationships/slide" Target="/ppt/slides/slide1.xml"/><Relationship Id="rId16" Type="http://schemas.openxmlformats.org/officeDocument/2006/relationships/image" Target="../media/image15.png"/><Relationship Id="rId5" Type="http://schemas.openxmlformats.org/officeDocument/2006/relationships/slide" Target="/ppt/slides/slide11.xml"/><Relationship Id="rId19" Type="http://schemas.openxmlformats.org/officeDocument/2006/relationships/image" Target="../media/image51.png"/><Relationship Id="rId6" Type="http://schemas.openxmlformats.org/officeDocument/2006/relationships/image" Target="../media/image48.png"/><Relationship Id="rId18" Type="http://schemas.openxmlformats.org/officeDocument/2006/relationships/image" Target="../media/image37.png"/><Relationship Id="rId7" Type="http://schemas.openxmlformats.org/officeDocument/2006/relationships/slide" Target="/ppt/slides/slide4.xml"/><Relationship Id="rId8" Type="http://schemas.openxmlformats.org/officeDocument/2006/relationships/image" Target="../media/image29.png"/></Relationships>
</file>

<file path=ppt/slides/_rels/slide12.xml.rels><?xml version="1.0" encoding="UTF-8" standalone="yes"?><Relationships xmlns="http://schemas.openxmlformats.org/package/2006/relationships"><Relationship Id="rId20" Type="http://schemas.openxmlformats.org/officeDocument/2006/relationships/image" Target="../media/image65.png"/><Relationship Id="rId11" Type="http://schemas.openxmlformats.org/officeDocument/2006/relationships/slide" Target="/ppt/slides/slide3.xml"/><Relationship Id="rId10" Type="http://schemas.openxmlformats.org/officeDocument/2006/relationships/image" Target="../media/image14.png"/><Relationship Id="rId13" Type="http://schemas.openxmlformats.org/officeDocument/2006/relationships/slide" Target="/ppt/slides/slide13.xml"/><Relationship Id="rId12" Type="http://schemas.openxmlformats.org/officeDocument/2006/relationships/image" Target="../media/image44.png"/><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slide" Target="/ppt/slides/slide2.xml"/><Relationship Id="rId4" Type="http://schemas.openxmlformats.org/officeDocument/2006/relationships/image" Target="../media/image24.png"/><Relationship Id="rId9" Type="http://schemas.openxmlformats.org/officeDocument/2006/relationships/slide" Target="/ppt/slides/slide6.xml"/><Relationship Id="rId15" Type="http://schemas.openxmlformats.org/officeDocument/2006/relationships/slide" Target="/ppt/slides/slide22.xml"/><Relationship Id="rId14" Type="http://schemas.openxmlformats.org/officeDocument/2006/relationships/image" Target="../media/image30.png"/><Relationship Id="rId17" Type="http://schemas.openxmlformats.org/officeDocument/2006/relationships/slide" Target="/ppt/slides/slide1.xml"/><Relationship Id="rId16" Type="http://schemas.openxmlformats.org/officeDocument/2006/relationships/image" Target="../media/image15.png"/><Relationship Id="rId5" Type="http://schemas.openxmlformats.org/officeDocument/2006/relationships/slide" Target="/ppt/slides/slide12.xml"/><Relationship Id="rId19" Type="http://schemas.openxmlformats.org/officeDocument/2006/relationships/image" Target="../media/image50.png"/><Relationship Id="rId6" Type="http://schemas.openxmlformats.org/officeDocument/2006/relationships/image" Target="../media/image48.png"/><Relationship Id="rId18" Type="http://schemas.openxmlformats.org/officeDocument/2006/relationships/image" Target="../media/image37.png"/><Relationship Id="rId7" Type="http://schemas.openxmlformats.org/officeDocument/2006/relationships/slide" Target="/ppt/slides/slide4.xml"/><Relationship Id="rId8" Type="http://schemas.openxmlformats.org/officeDocument/2006/relationships/image" Target="../media/image29.png"/></Relationships>
</file>

<file path=ppt/slides/_rels/slide13.xml.rels><?xml version="1.0" encoding="UTF-8" standalone="yes"?><Relationships xmlns="http://schemas.openxmlformats.org/package/2006/relationships"><Relationship Id="rId20" Type="http://schemas.openxmlformats.org/officeDocument/2006/relationships/image" Target="../media/image38.png"/><Relationship Id="rId11" Type="http://schemas.openxmlformats.org/officeDocument/2006/relationships/slide" Target="/ppt/slides/slide3.xml"/><Relationship Id="rId10" Type="http://schemas.openxmlformats.org/officeDocument/2006/relationships/image" Target="../media/image14.png"/><Relationship Id="rId21" Type="http://schemas.openxmlformats.org/officeDocument/2006/relationships/image" Target="../media/image57.png"/><Relationship Id="rId13" Type="http://schemas.openxmlformats.org/officeDocument/2006/relationships/slide" Target="/ppt/slides/slide13.xml"/><Relationship Id="rId12" Type="http://schemas.openxmlformats.org/officeDocument/2006/relationships/image" Target="../media/image44.png"/><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slide" Target="/ppt/slides/slide2.xml"/><Relationship Id="rId4" Type="http://schemas.openxmlformats.org/officeDocument/2006/relationships/image" Target="../media/image24.png"/><Relationship Id="rId9" Type="http://schemas.openxmlformats.org/officeDocument/2006/relationships/slide" Target="/ppt/slides/slide6.xml"/><Relationship Id="rId15" Type="http://schemas.openxmlformats.org/officeDocument/2006/relationships/slide" Target="/ppt/slides/slide22.xml"/><Relationship Id="rId14" Type="http://schemas.openxmlformats.org/officeDocument/2006/relationships/image" Target="../media/image54.png"/><Relationship Id="rId17" Type="http://schemas.openxmlformats.org/officeDocument/2006/relationships/slide" Target="/ppt/slides/slide1.xml"/><Relationship Id="rId16" Type="http://schemas.openxmlformats.org/officeDocument/2006/relationships/image" Target="../media/image15.png"/><Relationship Id="rId5" Type="http://schemas.openxmlformats.org/officeDocument/2006/relationships/slide" Target="/ppt/slides/slide8.xml"/><Relationship Id="rId19" Type="http://schemas.openxmlformats.org/officeDocument/2006/relationships/image" Target="../media/image52.png"/><Relationship Id="rId6" Type="http://schemas.openxmlformats.org/officeDocument/2006/relationships/image" Target="../media/image31.png"/><Relationship Id="rId18" Type="http://schemas.openxmlformats.org/officeDocument/2006/relationships/image" Target="../media/image37.png"/><Relationship Id="rId7" Type="http://schemas.openxmlformats.org/officeDocument/2006/relationships/slide" Target="/ppt/slides/slide4.xml"/><Relationship Id="rId8" Type="http://schemas.openxmlformats.org/officeDocument/2006/relationships/image" Target="../media/image29.png"/></Relationships>
</file>

<file path=ppt/slides/_rels/slide14.xml.rels><?xml version="1.0" encoding="UTF-8" standalone="yes"?><Relationships xmlns="http://schemas.openxmlformats.org/package/2006/relationships"><Relationship Id="rId20" Type="http://schemas.openxmlformats.org/officeDocument/2006/relationships/image" Target="../media/image38.png"/><Relationship Id="rId11" Type="http://schemas.openxmlformats.org/officeDocument/2006/relationships/slide" Target="/ppt/slides/slide22.xml"/><Relationship Id="rId10" Type="http://schemas.openxmlformats.org/officeDocument/2006/relationships/image" Target="../media/image44.png"/><Relationship Id="rId21" Type="http://schemas.openxmlformats.org/officeDocument/2006/relationships/image" Target="../media/image57.png"/><Relationship Id="rId13" Type="http://schemas.openxmlformats.org/officeDocument/2006/relationships/slide" Target="/ppt/slides/slide1.xml"/><Relationship Id="rId12" Type="http://schemas.openxmlformats.org/officeDocument/2006/relationships/image" Target="../media/image15.png"/><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slide" Target="/ppt/slides/slide2.xml"/><Relationship Id="rId4" Type="http://schemas.openxmlformats.org/officeDocument/2006/relationships/image" Target="../media/image24.png"/><Relationship Id="rId9" Type="http://schemas.openxmlformats.org/officeDocument/2006/relationships/slide" Target="/ppt/slides/slide3.xml"/><Relationship Id="rId15" Type="http://schemas.openxmlformats.org/officeDocument/2006/relationships/hyperlink" Target="https://colab.research.google.com/drive/1YEBXj4OPSIFRmhYNDDVxPPMdijJb8yL5?usp=share_link" TargetMode="External"/><Relationship Id="rId14" Type="http://schemas.openxmlformats.org/officeDocument/2006/relationships/image" Target="../media/image37.png"/><Relationship Id="rId17" Type="http://schemas.openxmlformats.org/officeDocument/2006/relationships/image" Target="../media/image14.png"/><Relationship Id="rId16" Type="http://schemas.openxmlformats.org/officeDocument/2006/relationships/slide" Target="/ppt/slides/slide6.xml"/><Relationship Id="rId5" Type="http://schemas.openxmlformats.org/officeDocument/2006/relationships/slide" Target="/ppt/slides/slide8.xml"/><Relationship Id="rId19" Type="http://schemas.openxmlformats.org/officeDocument/2006/relationships/image" Target="../media/image54.png"/><Relationship Id="rId6" Type="http://schemas.openxmlformats.org/officeDocument/2006/relationships/image" Target="../media/image31.png"/><Relationship Id="rId18" Type="http://schemas.openxmlformats.org/officeDocument/2006/relationships/slide" Target="/ppt/slides/slide14.xml"/><Relationship Id="rId7" Type="http://schemas.openxmlformats.org/officeDocument/2006/relationships/slide" Target="/ppt/slides/slide4.xml"/><Relationship Id="rId8" Type="http://schemas.openxmlformats.org/officeDocument/2006/relationships/image" Target="../media/image29.png"/></Relationships>
</file>

<file path=ppt/slides/_rels/slide15.xml.rels><?xml version="1.0" encoding="UTF-8" standalone="yes"?><Relationships xmlns="http://schemas.openxmlformats.org/package/2006/relationships"><Relationship Id="rId20" Type="http://schemas.openxmlformats.org/officeDocument/2006/relationships/image" Target="../media/image55.png"/><Relationship Id="rId11" Type="http://schemas.openxmlformats.org/officeDocument/2006/relationships/slide" Target="/ppt/slides/slide22.xml"/><Relationship Id="rId22" Type="http://schemas.openxmlformats.org/officeDocument/2006/relationships/image" Target="../media/image57.png"/><Relationship Id="rId10" Type="http://schemas.openxmlformats.org/officeDocument/2006/relationships/image" Target="../media/image44.png"/><Relationship Id="rId21" Type="http://schemas.openxmlformats.org/officeDocument/2006/relationships/image" Target="../media/image38.png"/><Relationship Id="rId13" Type="http://schemas.openxmlformats.org/officeDocument/2006/relationships/slide" Target="/ppt/slides/slide1.xml"/><Relationship Id="rId12" Type="http://schemas.openxmlformats.org/officeDocument/2006/relationships/image" Target="../media/image15.png"/><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slide" Target="/ppt/slides/slide2.xml"/><Relationship Id="rId4" Type="http://schemas.openxmlformats.org/officeDocument/2006/relationships/image" Target="../media/image24.png"/><Relationship Id="rId9" Type="http://schemas.openxmlformats.org/officeDocument/2006/relationships/slide" Target="/ppt/slides/slide3.xml"/><Relationship Id="rId15" Type="http://schemas.openxmlformats.org/officeDocument/2006/relationships/slide" Target="/ppt/slides/slide6.xml"/><Relationship Id="rId14" Type="http://schemas.openxmlformats.org/officeDocument/2006/relationships/image" Target="../media/image37.png"/><Relationship Id="rId17" Type="http://schemas.openxmlformats.org/officeDocument/2006/relationships/slide" Target="/ppt/slides/slide15.xml"/><Relationship Id="rId16" Type="http://schemas.openxmlformats.org/officeDocument/2006/relationships/image" Target="../media/image14.png"/><Relationship Id="rId5" Type="http://schemas.openxmlformats.org/officeDocument/2006/relationships/slide" Target="/ppt/slides/slide8.xml"/><Relationship Id="rId19" Type="http://schemas.openxmlformats.org/officeDocument/2006/relationships/image" Target="../media/image56.png"/><Relationship Id="rId6" Type="http://schemas.openxmlformats.org/officeDocument/2006/relationships/image" Target="../media/image31.png"/><Relationship Id="rId18" Type="http://schemas.openxmlformats.org/officeDocument/2006/relationships/image" Target="../media/image54.png"/><Relationship Id="rId7" Type="http://schemas.openxmlformats.org/officeDocument/2006/relationships/slide" Target="/ppt/slides/slide4.xml"/><Relationship Id="rId8" Type="http://schemas.openxmlformats.org/officeDocument/2006/relationships/image" Target="../media/image29.png"/></Relationships>
</file>

<file path=ppt/slides/_rels/slide16.xml.rels><?xml version="1.0" encoding="UTF-8" standalone="yes"?><Relationships xmlns="http://schemas.openxmlformats.org/package/2006/relationships"><Relationship Id="rId20" Type="http://schemas.openxmlformats.org/officeDocument/2006/relationships/image" Target="../media/image54.png"/><Relationship Id="rId11" Type="http://schemas.openxmlformats.org/officeDocument/2006/relationships/slide" Target="/ppt/slides/slide3.xml"/><Relationship Id="rId22" Type="http://schemas.openxmlformats.org/officeDocument/2006/relationships/hyperlink" Target="https://colab.research.google.com/drive/1YEBXj4OPSIFRmhYNDDVxPPMdijJb8yL5?usp=share_link" TargetMode="External"/><Relationship Id="rId10" Type="http://schemas.openxmlformats.org/officeDocument/2006/relationships/image" Target="../media/image29.png"/><Relationship Id="rId21" Type="http://schemas.openxmlformats.org/officeDocument/2006/relationships/image" Target="../media/image68.png"/><Relationship Id="rId13" Type="http://schemas.openxmlformats.org/officeDocument/2006/relationships/slide" Target="/ppt/slides/slide22.xml"/><Relationship Id="rId12" Type="http://schemas.openxmlformats.org/officeDocument/2006/relationships/image" Target="../media/image44.png"/><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58.png"/><Relationship Id="rId4" Type="http://schemas.openxmlformats.org/officeDocument/2006/relationships/image" Target="../media/image38.png"/><Relationship Id="rId9" Type="http://schemas.openxmlformats.org/officeDocument/2006/relationships/slide" Target="/ppt/slides/slide4.xml"/><Relationship Id="rId15" Type="http://schemas.openxmlformats.org/officeDocument/2006/relationships/slide" Target="/ppt/slides/slide1.xml"/><Relationship Id="rId14" Type="http://schemas.openxmlformats.org/officeDocument/2006/relationships/image" Target="../media/image15.png"/><Relationship Id="rId17" Type="http://schemas.openxmlformats.org/officeDocument/2006/relationships/slide" Target="/ppt/slides/slide6.xml"/><Relationship Id="rId16" Type="http://schemas.openxmlformats.org/officeDocument/2006/relationships/image" Target="../media/image37.png"/><Relationship Id="rId5" Type="http://schemas.openxmlformats.org/officeDocument/2006/relationships/slide" Target="/ppt/slides/slide2.xml"/><Relationship Id="rId19" Type="http://schemas.openxmlformats.org/officeDocument/2006/relationships/slide" Target="/ppt/slides/slide16.xml"/><Relationship Id="rId6" Type="http://schemas.openxmlformats.org/officeDocument/2006/relationships/image" Target="../media/image24.png"/><Relationship Id="rId18" Type="http://schemas.openxmlformats.org/officeDocument/2006/relationships/image" Target="../media/image14.png"/><Relationship Id="rId7" Type="http://schemas.openxmlformats.org/officeDocument/2006/relationships/slide" Target="/ppt/slides/slide8.xml"/><Relationship Id="rId8" Type="http://schemas.openxmlformats.org/officeDocument/2006/relationships/image" Target="../media/image31.png"/></Relationships>
</file>

<file path=ppt/slides/_rels/slide17.xml.rels><?xml version="1.0" encoding="UTF-8" standalone="yes"?><Relationships xmlns="http://schemas.openxmlformats.org/package/2006/relationships"><Relationship Id="rId20" Type="http://schemas.openxmlformats.org/officeDocument/2006/relationships/image" Target="../media/image54.png"/><Relationship Id="rId11" Type="http://schemas.openxmlformats.org/officeDocument/2006/relationships/slide" Target="/ppt/slides/slide3.xml"/><Relationship Id="rId10" Type="http://schemas.openxmlformats.org/officeDocument/2006/relationships/image" Target="../media/image29.png"/><Relationship Id="rId13" Type="http://schemas.openxmlformats.org/officeDocument/2006/relationships/slide" Target="/ppt/slides/slide22.xml"/><Relationship Id="rId12" Type="http://schemas.openxmlformats.org/officeDocument/2006/relationships/image" Target="../media/image44.png"/><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58.png"/><Relationship Id="rId4" Type="http://schemas.openxmlformats.org/officeDocument/2006/relationships/image" Target="../media/image38.png"/><Relationship Id="rId9" Type="http://schemas.openxmlformats.org/officeDocument/2006/relationships/slide" Target="/ppt/slides/slide4.xml"/><Relationship Id="rId15" Type="http://schemas.openxmlformats.org/officeDocument/2006/relationships/slide" Target="/ppt/slides/slide1.xml"/><Relationship Id="rId14" Type="http://schemas.openxmlformats.org/officeDocument/2006/relationships/image" Target="../media/image15.png"/><Relationship Id="rId17" Type="http://schemas.openxmlformats.org/officeDocument/2006/relationships/slide" Target="/ppt/slides/slide6.xml"/><Relationship Id="rId16" Type="http://schemas.openxmlformats.org/officeDocument/2006/relationships/image" Target="../media/image37.png"/><Relationship Id="rId5" Type="http://schemas.openxmlformats.org/officeDocument/2006/relationships/slide" Target="/ppt/slides/slide2.xml"/><Relationship Id="rId19" Type="http://schemas.openxmlformats.org/officeDocument/2006/relationships/slide" Target="/ppt/slides/slide17.xml"/><Relationship Id="rId6" Type="http://schemas.openxmlformats.org/officeDocument/2006/relationships/image" Target="../media/image24.png"/><Relationship Id="rId18" Type="http://schemas.openxmlformats.org/officeDocument/2006/relationships/image" Target="../media/image14.png"/><Relationship Id="rId7" Type="http://schemas.openxmlformats.org/officeDocument/2006/relationships/slide" Target="/ppt/slides/slide8.xml"/><Relationship Id="rId8" Type="http://schemas.openxmlformats.org/officeDocument/2006/relationships/image" Target="../media/image31.png"/></Relationships>
</file>

<file path=ppt/slides/_rels/slide18.xml.rels><?xml version="1.0" encoding="UTF-8" standalone="yes"?><Relationships xmlns="http://schemas.openxmlformats.org/package/2006/relationships"><Relationship Id="rId20" Type="http://schemas.openxmlformats.org/officeDocument/2006/relationships/image" Target="../media/image54.png"/><Relationship Id="rId11" Type="http://schemas.openxmlformats.org/officeDocument/2006/relationships/slide" Target="/ppt/slides/slide3.xml"/><Relationship Id="rId22" Type="http://schemas.openxmlformats.org/officeDocument/2006/relationships/image" Target="../media/image60.png"/><Relationship Id="rId10" Type="http://schemas.openxmlformats.org/officeDocument/2006/relationships/image" Target="../media/image29.png"/><Relationship Id="rId21" Type="http://schemas.openxmlformats.org/officeDocument/2006/relationships/image" Target="../media/image71.jpg"/><Relationship Id="rId13" Type="http://schemas.openxmlformats.org/officeDocument/2006/relationships/slide" Target="/ppt/slides/slide22.xml"/><Relationship Id="rId12" Type="http://schemas.openxmlformats.org/officeDocument/2006/relationships/image" Target="../media/image44.png"/><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58.png"/><Relationship Id="rId4" Type="http://schemas.openxmlformats.org/officeDocument/2006/relationships/image" Target="../media/image38.png"/><Relationship Id="rId9" Type="http://schemas.openxmlformats.org/officeDocument/2006/relationships/slide" Target="/ppt/slides/slide4.xml"/><Relationship Id="rId15" Type="http://schemas.openxmlformats.org/officeDocument/2006/relationships/slide" Target="/ppt/slides/slide1.xml"/><Relationship Id="rId14" Type="http://schemas.openxmlformats.org/officeDocument/2006/relationships/image" Target="../media/image15.png"/><Relationship Id="rId17" Type="http://schemas.openxmlformats.org/officeDocument/2006/relationships/slide" Target="/ppt/slides/slide6.xml"/><Relationship Id="rId16" Type="http://schemas.openxmlformats.org/officeDocument/2006/relationships/image" Target="../media/image37.png"/><Relationship Id="rId5" Type="http://schemas.openxmlformats.org/officeDocument/2006/relationships/slide" Target="/ppt/slides/slide2.xml"/><Relationship Id="rId19" Type="http://schemas.openxmlformats.org/officeDocument/2006/relationships/slide" Target="/ppt/slides/slide18.xml"/><Relationship Id="rId6" Type="http://schemas.openxmlformats.org/officeDocument/2006/relationships/image" Target="../media/image24.png"/><Relationship Id="rId18" Type="http://schemas.openxmlformats.org/officeDocument/2006/relationships/image" Target="../media/image14.png"/><Relationship Id="rId7" Type="http://schemas.openxmlformats.org/officeDocument/2006/relationships/slide" Target="/ppt/slides/slide8.xml"/><Relationship Id="rId8" Type="http://schemas.openxmlformats.org/officeDocument/2006/relationships/image" Target="../media/image31.png"/></Relationships>
</file>

<file path=ppt/slides/_rels/slide19.xml.rels><?xml version="1.0" encoding="UTF-8" standalone="yes"?><Relationships xmlns="http://schemas.openxmlformats.org/package/2006/relationships"><Relationship Id="rId20" Type="http://schemas.openxmlformats.org/officeDocument/2006/relationships/slide" Target="/ppt/slides/slide19.xml"/><Relationship Id="rId11" Type="http://schemas.openxmlformats.org/officeDocument/2006/relationships/slide" Target="/ppt/slides/slide3.xml"/><Relationship Id="rId10" Type="http://schemas.openxmlformats.org/officeDocument/2006/relationships/image" Target="../media/image29.png"/><Relationship Id="rId21" Type="http://schemas.openxmlformats.org/officeDocument/2006/relationships/image" Target="../media/image54.png"/><Relationship Id="rId13" Type="http://schemas.openxmlformats.org/officeDocument/2006/relationships/slide" Target="/ppt/slides/slide22.xml"/><Relationship Id="rId12" Type="http://schemas.openxmlformats.org/officeDocument/2006/relationships/image" Target="../media/image44.png"/><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58.png"/><Relationship Id="rId4" Type="http://schemas.openxmlformats.org/officeDocument/2006/relationships/image" Target="../media/image38.png"/><Relationship Id="rId9" Type="http://schemas.openxmlformats.org/officeDocument/2006/relationships/slide" Target="/ppt/slides/slide4.xml"/><Relationship Id="rId15" Type="http://schemas.openxmlformats.org/officeDocument/2006/relationships/slide" Target="/ppt/slides/slide1.xml"/><Relationship Id="rId14" Type="http://schemas.openxmlformats.org/officeDocument/2006/relationships/image" Target="../media/image15.png"/><Relationship Id="rId17" Type="http://schemas.openxmlformats.org/officeDocument/2006/relationships/image" Target="../media/image67.png"/><Relationship Id="rId16" Type="http://schemas.openxmlformats.org/officeDocument/2006/relationships/image" Target="../media/image37.png"/><Relationship Id="rId5" Type="http://schemas.openxmlformats.org/officeDocument/2006/relationships/slide" Target="/ppt/slides/slide2.xml"/><Relationship Id="rId19" Type="http://schemas.openxmlformats.org/officeDocument/2006/relationships/image" Target="../media/image14.png"/><Relationship Id="rId6" Type="http://schemas.openxmlformats.org/officeDocument/2006/relationships/image" Target="../media/image24.png"/><Relationship Id="rId18" Type="http://schemas.openxmlformats.org/officeDocument/2006/relationships/slide" Target="/ppt/slides/slide6.xml"/><Relationship Id="rId7" Type="http://schemas.openxmlformats.org/officeDocument/2006/relationships/slide" Target="/ppt/slides/slide8.xml"/><Relationship Id="rId8" Type="http://schemas.openxmlformats.org/officeDocument/2006/relationships/image" Target="../media/image31.png"/></Relationships>
</file>

<file path=ppt/slides/_rels/slide2.xml.rels><?xml version="1.0" encoding="UTF-8" standalone="yes"?><Relationships xmlns="http://schemas.openxmlformats.org/package/2006/relationships"><Relationship Id="rId11" Type="http://schemas.openxmlformats.org/officeDocument/2006/relationships/slide" Target="/ppt/slides/slide6.xml"/><Relationship Id="rId10" Type="http://schemas.openxmlformats.org/officeDocument/2006/relationships/image" Target="../media/image29.png"/><Relationship Id="rId13" Type="http://schemas.openxmlformats.org/officeDocument/2006/relationships/slide" Target="/ppt/slides/slide3.xml"/><Relationship Id="rId12"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slide" Target="/ppt/slides/slide1.xml"/><Relationship Id="rId4" Type="http://schemas.openxmlformats.org/officeDocument/2006/relationships/image" Target="../media/image37.png"/><Relationship Id="rId9" Type="http://schemas.openxmlformats.org/officeDocument/2006/relationships/slide" Target="/ppt/slides/slide4.xml"/><Relationship Id="rId15" Type="http://schemas.openxmlformats.org/officeDocument/2006/relationships/slide" Target="/ppt/slides/slide13.xml"/><Relationship Id="rId14" Type="http://schemas.openxmlformats.org/officeDocument/2006/relationships/image" Target="../media/image44.png"/><Relationship Id="rId17" Type="http://schemas.openxmlformats.org/officeDocument/2006/relationships/slide" Target="/ppt/slides/slide22.xml"/><Relationship Id="rId16" Type="http://schemas.openxmlformats.org/officeDocument/2006/relationships/image" Target="../media/image30.png"/><Relationship Id="rId5" Type="http://schemas.openxmlformats.org/officeDocument/2006/relationships/slide" Target="/ppt/slides/slide2.xml"/><Relationship Id="rId19" Type="http://schemas.openxmlformats.org/officeDocument/2006/relationships/image" Target="../media/image20.jpg"/><Relationship Id="rId6" Type="http://schemas.openxmlformats.org/officeDocument/2006/relationships/image" Target="../media/image12.png"/><Relationship Id="rId18" Type="http://schemas.openxmlformats.org/officeDocument/2006/relationships/image" Target="../media/image15.png"/><Relationship Id="rId7" Type="http://schemas.openxmlformats.org/officeDocument/2006/relationships/slide" Target="/ppt/slides/slide8.xml"/><Relationship Id="rId8" Type="http://schemas.openxmlformats.org/officeDocument/2006/relationships/image" Target="../media/image31.png"/></Relationships>
</file>

<file path=ppt/slides/_rels/slide20.xml.rels><?xml version="1.0" encoding="UTF-8" standalone="yes"?><Relationships xmlns="http://schemas.openxmlformats.org/package/2006/relationships"><Relationship Id="rId20" Type="http://schemas.openxmlformats.org/officeDocument/2006/relationships/image" Target="../media/image54.png"/><Relationship Id="rId11" Type="http://schemas.openxmlformats.org/officeDocument/2006/relationships/slide" Target="/ppt/slides/slide3.xml"/><Relationship Id="rId10" Type="http://schemas.openxmlformats.org/officeDocument/2006/relationships/image" Target="../media/image29.png"/><Relationship Id="rId21" Type="http://schemas.openxmlformats.org/officeDocument/2006/relationships/image" Target="../media/image63.png"/><Relationship Id="rId13" Type="http://schemas.openxmlformats.org/officeDocument/2006/relationships/slide" Target="/ppt/slides/slide22.xml"/><Relationship Id="rId12" Type="http://schemas.openxmlformats.org/officeDocument/2006/relationships/image" Target="../media/image44.png"/><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58.png"/><Relationship Id="rId4" Type="http://schemas.openxmlformats.org/officeDocument/2006/relationships/image" Target="../media/image38.png"/><Relationship Id="rId9" Type="http://schemas.openxmlformats.org/officeDocument/2006/relationships/slide" Target="/ppt/slides/slide4.xml"/><Relationship Id="rId15" Type="http://schemas.openxmlformats.org/officeDocument/2006/relationships/slide" Target="/ppt/slides/slide1.xml"/><Relationship Id="rId14" Type="http://schemas.openxmlformats.org/officeDocument/2006/relationships/image" Target="../media/image15.png"/><Relationship Id="rId17" Type="http://schemas.openxmlformats.org/officeDocument/2006/relationships/slide" Target="/ppt/slides/slide6.xml"/><Relationship Id="rId16" Type="http://schemas.openxmlformats.org/officeDocument/2006/relationships/image" Target="../media/image37.png"/><Relationship Id="rId5" Type="http://schemas.openxmlformats.org/officeDocument/2006/relationships/slide" Target="/ppt/slides/slide2.xml"/><Relationship Id="rId19" Type="http://schemas.openxmlformats.org/officeDocument/2006/relationships/slide" Target="/ppt/slides/slide20.xml"/><Relationship Id="rId6" Type="http://schemas.openxmlformats.org/officeDocument/2006/relationships/image" Target="../media/image24.png"/><Relationship Id="rId18" Type="http://schemas.openxmlformats.org/officeDocument/2006/relationships/image" Target="../media/image14.png"/><Relationship Id="rId7" Type="http://schemas.openxmlformats.org/officeDocument/2006/relationships/slide" Target="/ppt/slides/slide8.xml"/><Relationship Id="rId8" Type="http://schemas.openxmlformats.org/officeDocument/2006/relationships/image" Target="../media/image31.png"/></Relationships>
</file>

<file path=ppt/slides/_rels/slide21.xml.rels><?xml version="1.0" encoding="UTF-8" standalone="yes"?><Relationships xmlns="http://schemas.openxmlformats.org/package/2006/relationships"><Relationship Id="rId11" Type="http://schemas.openxmlformats.org/officeDocument/2006/relationships/slide" Target="/ppt/slides/slide3.xml"/><Relationship Id="rId10" Type="http://schemas.openxmlformats.org/officeDocument/2006/relationships/image" Target="../media/image14.png"/><Relationship Id="rId13" Type="http://schemas.openxmlformats.org/officeDocument/2006/relationships/slide" Target="/ppt/slides/slide13.xml"/><Relationship Id="rId12" Type="http://schemas.openxmlformats.org/officeDocument/2006/relationships/image" Target="../media/image44.png"/><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slide" Target="/ppt/slides/slide2.xml"/><Relationship Id="rId4" Type="http://schemas.openxmlformats.org/officeDocument/2006/relationships/image" Target="../media/image24.png"/><Relationship Id="rId9" Type="http://schemas.openxmlformats.org/officeDocument/2006/relationships/slide" Target="/ppt/slides/slide6.xml"/><Relationship Id="rId15" Type="http://schemas.openxmlformats.org/officeDocument/2006/relationships/slide" Target="/ppt/slides/slide21.xml"/><Relationship Id="rId14" Type="http://schemas.openxmlformats.org/officeDocument/2006/relationships/image" Target="../media/image30.png"/><Relationship Id="rId17" Type="http://schemas.openxmlformats.org/officeDocument/2006/relationships/slide" Target="/ppt/slides/slide1.xml"/><Relationship Id="rId16" Type="http://schemas.openxmlformats.org/officeDocument/2006/relationships/image" Target="../media/image66.png"/><Relationship Id="rId5" Type="http://schemas.openxmlformats.org/officeDocument/2006/relationships/slide" Target="/ppt/slides/slide8.xml"/><Relationship Id="rId6" Type="http://schemas.openxmlformats.org/officeDocument/2006/relationships/image" Target="../media/image31.png"/><Relationship Id="rId18" Type="http://schemas.openxmlformats.org/officeDocument/2006/relationships/image" Target="../media/image37.png"/><Relationship Id="rId7" Type="http://schemas.openxmlformats.org/officeDocument/2006/relationships/slide" Target="/ppt/slides/slide4.xml"/><Relationship Id="rId8" Type="http://schemas.openxmlformats.org/officeDocument/2006/relationships/image" Target="../media/image29.png"/></Relationships>
</file>

<file path=ppt/slides/_rels/slide22.xml.rels><?xml version="1.0" encoding="UTF-8" standalone="yes"?><Relationships xmlns="http://schemas.openxmlformats.org/package/2006/relationships"><Relationship Id="rId11" Type="http://schemas.openxmlformats.org/officeDocument/2006/relationships/image" Target="../media/image14.png"/><Relationship Id="rId10" Type="http://schemas.openxmlformats.org/officeDocument/2006/relationships/slide" Target="/ppt/slides/slide6.xml"/><Relationship Id="rId13" Type="http://schemas.openxmlformats.org/officeDocument/2006/relationships/image" Target="../media/image44.png"/><Relationship Id="rId12" Type="http://schemas.openxmlformats.org/officeDocument/2006/relationships/slide" Target="/ppt/slides/slide3.xml"/><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62.png"/><Relationship Id="rId4" Type="http://schemas.openxmlformats.org/officeDocument/2006/relationships/slide" Target="/ppt/slides/slide2.xml"/><Relationship Id="rId9" Type="http://schemas.openxmlformats.org/officeDocument/2006/relationships/image" Target="../media/image29.png"/><Relationship Id="rId15" Type="http://schemas.openxmlformats.org/officeDocument/2006/relationships/image" Target="../media/image30.png"/><Relationship Id="rId14" Type="http://schemas.openxmlformats.org/officeDocument/2006/relationships/slide" Target="/ppt/slides/slide13.xml"/><Relationship Id="rId17" Type="http://schemas.openxmlformats.org/officeDocument/2006/relationships/image" Target="../media/image66.png"/><Relationship Id="rId16" Type="http://schemas.openxmlformats.org/officeDocument/2006/relationships/slide" Target="/ppt/slides/slide22.xml"/><Relationship Id="rId5" Type="http://schemas.openxmlformats.org/officeDocument/2006/relationships/image" Target="../media/image24.png"/><Relationship Id="rId19" Type="http://schemas.openxmlformats.org/officeDocument/2006/relationships/image" Target="../media/image37.png"/><Relationship Id="rId6" Type="http://schemas.openxmlformats.org/officeDocument/2006/relationships/slide" Target="/ppt/slides/slide8.xml"/><Relationship Id="rId18" Type="http://schemas.openxmlformats.org/officeDocument/2006/relationships/slide" Target="/ppt/slides/slide1.xml"/><Relationship Id="rId7" Type="http://schemas.openxmlformats.org/officeDocument/2006/relationships/image" Target="../media/image31.png"/><Relationship Id="rId8" Type="http://schemas.openxmlformats.org/officeDocument/2006/relationships/slide" Target="/ppt/slides/slide4.xml"/></Relationships>
</file>

<file path=ppt/slides/_rels/slide23.xml.rels><?xml version="1.0" encoding="UTF-8" standalone="yes"?><Relationships xmlns="http://schemas.openxmlformats.org/package/2006/relationships"><Relationship Id="rId20" Type="http://schemas.openxmlformats.org/officeDocument/2006/relationships/hyperlink" Target="https://public.tableau.com/views/TeamE_SpotifyDataset_RevoUPitchingDay/Dashboard1?:language=en-US&amp;:display_count=n&amp;:origin=viz_share_link" TargetMode="External"/><Relationship Id="rId11" Type="http://schemas.openxmlformats.org/officeDocument/2006/relationships/slide" Target="/ppt/slides/slide3.xml"/><Relationship Id="rId10" Type="http://schemas.openxmlformats.org/officeDocument/2006/relationships/image" Target="../media/image14.png"/><Relationship Id="rId21" Type="http://schemas.openxmlformats.org/officeDocument/2006/relationships/image" Target="../media/image61.png"/><Relationship Id="rId13" Type="http://schemas.openxmlformats.org/officeDocument/2006/relationships/slide" Target="/ppt/slides/slide13.xml"/><Relationship Id="rId12" Type="http://schemas.openxmlformats.org/officeDocument/2006/relationships/image" Target="../media/image44.png"/><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slide" Target="/ppt/slides/slide2.xml"/><Relationship Id="rId4" Type="http://schemas.openxmlformats.org/officeDocument/2006/relationships/image" Target="../media/image24.png"/><Relationship Id="rId9" Type="http://schemas.openxmlformats.org/officeDocument/2006/relationships/slide" Target="/ppt/slides/slide6.xml"/><Relationship Id="rId15" Type="http://schemas.openxmlformats.org/officeDocument/2006/relationships/slide" Target="/ppt/slides/slide23.xml"/><Relationship Id="rId14" Type="http://schemas.openxmlformats.org/officeDocument/2006/relationships/image" Target="../media/image30.png"/><Relationship Id="rId17" Type="http://schemas.openxmlformats.org/officeDocument/2006/relationships/slide" Target="/ppt/slides/slide1.xml"/><Relationship Id="rId16" Type="http://schemas.openxmlformats.org/officeDocument/2006/relationships/image" Target="../media/image66.png"/><Relationship Id="rId5" Type="http://schemas.openxmlformats.org/officeDocument/2006/relationships/slide" Target="/ppt/slides/slide8.xml"/><Relationship Id="rId19" Type="http://schemas.openxmlformats.org/officeDocument/2006/relationships/hyperlink" Target="https://tabsoft.co/3mhBuhZ" TargetMode="External"/><Relationship Id="rId6" Type="http://schemas.openxmlformats.org/officeDocument/2006/relationships/image" Target="../media/image31.png"/><Relationship Id="rId18" Type="http://schemas.openxmlformats.org/officeDocument/2006/relationships/image" Target="../media/image37.png"/><Relationship Id="rId7" Type="http://schemas.openxmlformats.org/officeDocument/2006/relationships/slide" Target="/ppt/slides/slide4.xml"/><Relationship Id="rId8" Type="http://schemas.openxmlformats.org/officeDocument/2006/relationships/image" Target="../media/image2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 Id="rId3" Type="http://schemas.openxmlformats.org/officeDocument/2006/relationships/image" Target="../media/image37.png"/></Relationships>
</file>

<file path=ppt/slides/_rels/slide25.xml.rels><?xml version="1.0" encoding="UTF-8" standalone="yes"?><Relationships xmlns="http://schemas.openxmlformats.org/package/2006/relationships"><Relationship Id="rId11" Type="http://schemas.openxmlformats.org/officeDocument/2006/relationships/slide" Target="/ppt/slides/slide3.xml"/><Relationship Id="rId10" Type="http://schemas.openxmlformats.org/officeDocument/2006/relationships/image" Target="../media/image14.png"/><Relationship Id="rId13" Type="http://schemas.openxmlformats.org/officeDocument/2006/relationships/slide" Target="/ppt/slides/slide13.xml"/><Relationship Id="rId12" Type="http://schemas.openxmlformats.org/officeDocument/2006/relationships/image" Target="../media/image44.png"/><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slide" Target="/ppt/slides/slide2.xml"/><Relationship Id="rId4" Type="http://schemas.openxmlformats.org/officeDocument/2006/relationships/image" Target="../media/image24.png"/><Relationship Id="rId9" Type="http://schemas.openxmlformats.org/officeDocument/2006/relationships/slide" Target="/ppt/slides/slide6.xml"/><Relationship Id="rId15" Type="http://schemas.openxmlformats.org/officeDocument/2006/relationships/slide" Target="/ppt/slides/slide25.xml"/><Relationship Id="rId14" Type="http://schemas.openxmlformats.org/officeDocument/2006/relationships/image" Target="../media/image30.png"/><Relationship Id="rId17" Type="http://schemas.openxmlformats.org/officeDocument/2006/relationships/slide" Target="/ppt/slides/slide1.xml"/><Relationship Id="rId16" Type="http://schemas.openxmlformats.org/officeDocument/2006/relationships/image" Target="../media/image66.png"/><Relationship Id="rId5" Type="http://schemas.openxmlformats.org/officeDocument/2006/relationships/slide" Target="/ppt/slides/slide8.xml"/><Relationship Id="rId19" Type="http://schemas.openxmlformats.org/officeDocument/2006/relationships/hyperlink" Target="https://investors.spotify.com/home/default.aspx" TargetMode="External"/><Relationship Id="rId6" Type="http://schemas.openxmlformats.org/officeDocument/2006/relationships/image" Target="../media/image31.png"/><Relationship Id="rId18" Type="http://schemas.openxmlformats.org/officeDocument/2006/relationships/image" Target="../media/image37.png"/><Relationship Id="rId7" Type="http://schemas.openxmlformats.org/officeDocument/2006/relationships/slide" Target="/ppt/slides/slide4.xml"/><Relationship Id="rId8" Type="http://schemas.openxmlformats.org/officeDocument/2006/relationships/image" Target="../media/image29.png"/></Relationships>
</file>

<file path=ppt/slides/_rels/slide3.xml.rels><?xml version="1.0" encoding="UTF-8" standalone="yes"?><Relationships xmlns="http://schemas.openxmlformats.org/package/2006/relationships"><Relationship Id="rId20" Type="http://schemas.openxmlformats.org/officeDocument/2006/relationships/image" Target="../media/image64.jpg"/><Relationship Id="rId11" Type="http://schemas.openxmlformats.org/officeDocument/2006/relationships/slide" Target="/ppt/slides/slide3.xml"/><Relationship Id="rId22" Type="http://schemas.openxmlformats.org/officeDocument/2006/relationships/image" Target="../media/image70.jpg"/><Relationship Id="rId10" Type="http://schemas.openxmlformats.org/officeDocument/2006/relationships/image" Target="../media/image14.png"/><Relationship Id="rId21" Type="http://schemas.openxmlformats.org/officeDocument/2006/relationships/image" Target="../media/image47.jpg"/><Relationship Id="rId13" Type="http://schemas.openxmlformats.org/officeDocument/2006/relationships/slide" Target="/ppt/slides/slide13.xml"/><Relationship Id="rId12" Type="http://schemas.openxmlformats.org/officeDocument/2006/relationships/image" Target="../media/image45.png"/><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slide" Target="/ppt/slides/slide2.xml"/><Relationship Id="rId4" Type="http://schemas.openxmlformats.org/officeDocument/2006/relationships/image" Target="../media/image24.png"/><Relationship Id="rId9" Type="http://schemas.openxmlformats.org/officeDocument/2006/relationships/slide" Target="/ppt/slides/slide6.xml"/><Relationship Id="rId15" Type="http://schemas.openxmlformats.org/officeDocument/2006/relationships/slide" Target="/ppt/slides/slide22.xml"/><Relationship Id="rId14" Type="http://schemas.openxmlformats.org/officeDocument/2006/relationships/image" Target="../media/image30.png"/><Relationship Id="rId17" Type="http://schemas.openxmlformats.org/officeDocument/2006/relationships/slide" Target="/ppt/slides/slide1.xml"/><Relationship Id="rId16" Type="http://schemas.openxmlformats.org/officeDocument/2006/relationships/image" Target="../media/image15.png"/><Relationship Id="rId5" Type="http://schemas.openxmlformats.org/officeDocument/2006/relationships/slide" Target="/ppt/slides/slide8.xml"/><Relationship Id="rId19" Type="http://schemas.openxmlformats.org/officeDocument/2006/relationships/image" Target="../media/image39.jpg"/><Relationship Id="rId6" Type="http://schemas.openxmlformats.org/officeDocument/2006/relationships/image" Target="../media/image31.png"/><Relationship Id="rId18" Type="http://schemas.openxmlformats.org/officeDocument/2006/relationships/image" Target="../media/image37.png"/><Relationship Id="rId7" Type="http://schemas.openxmlformats.org/officeDocument/2006/relationships/slide" Target="/ppt/slides/slide4.xml"/><Relationship Id="rId8" Type="http://schemas.openxmlformats.org/officeDocument/2006/relationships/image" Target="../media/image29.png"/></Relationships>
</file>

<file path=ppt/slides/_rels/slide4.xml.rels><?xml version="1.0" encoding="UTF-8" standalone="yes"?><Relationships xmlns="http://schemas.openxmlformats.org/package/2006/relationships"><Relationship Id="rId20" Type="http://schemas.openxmlformats.org/officeDocument/2006/relationships/image" Target="../media/image35.png"/><Relationship Id="rId11" Type="http://schemas.openxmlformats.org/officeDocument/2006/relationships/slide" Target="/ppt/slides/slide3.xml"/><Relationship Id="rId10" Type="http://schemas.openxmlformats.org/officeDocument/2006/relationships/image" Target="../media/image14.png"/><Relationship Id="rId21" Type="http://schemas.openxmlformats.org/officeDocument/2006/relationships/image" Target="../media/image53.png"/><Relationship Id="rId13" Type="http://schemas.openxmlformats.org/officeDocument/2006/relationships/slide" Target="/ppt/slides/slide13.xml"/><Relationship Id="rId12" Type="http://schemas.openxmlformats.org/officeDocument/2006/relationships/image" Target="../media/image44.png"/><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slide" Target="/ppt/slides/slide2.xml"/><Relationship Id="rId4" Type="http://schemas.openxmlformats.org/officeDocument/2006/relationships/image" Target="../media/image24.png"/><Relationship Id="rId9" Type="http://schemas.openxmlformats.org/officeDocument/2006/relationships/slide" Target="/ppt/slides/slide6.xml"/><Relationship Id="rId15" Type="http://schemas.openxmlformats.org/officeDocument/2006/relationships/slide" Target="/ppt/slides/slide22.xml"/><Relationship Id="rId14" Type="http://schemas.openxmlformats.org/officeDocument/2006/relationships/image" Target="../media/image30.png"/><Relationship Id="rId17" Type="http://schemas.openxmlformats.org/officeDocument/2006/relationships/slide" Target="/ppt/slides/slide1.xml"/><Relationship Id="rId16" Type="http://schemas.openxmlformats.org/officeDocument/2006/relationships/image" Target="../media/image15.png"/><Relationship Id="rId5" Type="http://schemas.openxmlformats.org/officeDocument/2006/relationships/slide" Target="/ppt/slides/slide8.xml"/><Relationship Id="rId19" Type="http://schemas.openxmlformats.org/officeDocument/2006/relationships/image" Target="../media/image71.jpg"/><Relationship Id="rId6" Type="http://schemas.openxmlformats.org/officeDocument/2006/relationships/image" Target="../media/image31.png"/><Relationship Id="rId18" Type="http://schemas.openxmlformats.org/officeDocument/2006/relationships/image" Target="../media/image37.png"/><Relationship Id="rId7" Type="http://schemas.openxmlformats.org/officeDocument/2006/relationships/slide" Target="/ppt/slides/slide4.xml"/><Relationship Id="rId8" Type="http://schemas.openxmlformats.org/officeDocument/2006/relationships/image" Target="../media/image26.png"/></Relationships>
</file>

<file path=ppt/slides/_rels/slide5.xml.rels><?xml version="1.0" encoding="UTF-8" standalone="yes"?><Relationships xmlns="http://schemas.openxmlformats.org/package/2006/relationships"><Relationship Id="rId20" Type="http://schemas.openxmlformats.org/officeDocument/2006/relationships/image" Target="../media/image59.png"/><Relationship Id="rId11" Type="http://schemas.openxmlformats.org/officeDocument/2006/relationships/slide" Target="/ppt/slides/slide13.xml"/><Relationship Id="rId10" Type="http://schemas.openxmlformats.org/officeDocument/2006/relationships/image" Target="../media/image44.png"/><Relationship Id="rId13" Type="http://schemas.openxmlformats.org/officeDocument/2006/relationships/slide" Target="/ppt/slides/slide22.xml"/><Relationship Id="rId12" Type="http://schemas.openxmlformats.org/officeDocument/2006/relationships/image" Target="../media/image30.png"/><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slide" Target="/ppt/slides/slide2.xml"/><Relationship Id="rId4" Type="http://schemas.openxmlformats.org/officeDocument/2006/relationships/image" Target="../media/image24.png"/><Relationship Id="rId9" Type="http://schemas.openxmlformats.org/officeDocument/2006/relationships/slide" Target="/ppt/slides/slide3.xml"/><Relationship Id="rId15" Type="http://schemas.openxmlformats.org/officeDocument/2006/relationships/slide" Target="/ppt/slides/slide1.xml"/><Relationship Id="rId14" Type="http://schemas.openxmlformats.org/officeDocument/2006/relationships/image" Target="../media/image15.png"/><Relationship Id="rId17" Type="http://schemas.openxmlformats.org/officeDocument/2006/relationships/image" Target="../media/image41.png"/><Relationship Id="rId16" Type="http://schemas.openxmlformats.org/officeDocument/2006/relationships/image" Target="../media/image37.png"/><Relationship Id="rId5" Type="http://schemas.openxmlformats.org/officeDocument/2006/relationships/slide" Target="/ppt/slides/slide8.xml"/><Relationship Id="rId19" Type="http://schemas.openxmlformats.org/officeDocument/2006/relationships/image" Target="../media/image57.png"/><Relationship Id="rId6" Type="http://schemas.openxmlformats.org/officeDocument/2006/relationships/image" Target="../media/image31.png"/><Relationship Id="rId18" Type="http://schemas.openxmlformats.org/officeDocument/2006/relationships/image" Target="../media/image38.png"/><Relationship Id="rId7" Type="http://schemas.openxmlformats.org/officeDocument/2006/relationships/slide" Target="/ppt/slides/slide6.xml"/><Relationship Id="rId8" Type="http://schemas.openxmlformats.org/officeDocument/2006/relationships/image" Target="../media/image14.png"/></Relationships>
</file>

<file path=ppt/slides/_rels/slide6.xml.rels><?xml version="1.0" encoding="UTF-8" standalone="yes"?><Relationships xmlns="http://schemas.openxmlformats.org/package/2006/relationships"><Relationship Id="rId20" Type="http://schemas.openxmlformats.org/officeDocument/2006/relationships/image" Target="../media/image38.png"/><Relationship Id="rId11" Type="http://schemas.openxmlformats.org/officeDocument/2006/relationships/slide" Target="/ppt/slides/slide3.xml"/><Relationship Id="rId22" Type="http://schemas.openxmlformats.org/officeDocument/2006/relationships/image" Target="../media/image43.png"/><Relationship Id="rId10" Type="http://schemas.openxmlformats.org/officeDocument/2006/relationships/image" Target="../media/image40.png"/><Relationship Id="rId21" Type="http://schemas.openxmlformats.org/officeDocument/2006/relationships/image" Target="../media/image57.png"/><Relationship Id="rId13" Type="http://schemas.openxmlformats.org/officeDocument/2006/relationships/slide" Target="/ppt/slides/slide13.xml"/><Relationship Id="rId12" Type="http://schemas.openxmlformats.org/officeDocument/2006/relationships/image" Target="../media/image44.png"/><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slide" Target="/ppt/slides/slide2.xml"/><Relationship Id="rId4" Type="http://schemas.openxmlformats.org/officeDocument/2006/relationships/image" Target="../media/image24.png"/><Relationship Id="rId9" Type="http://schemas.openxmlformats.org/officeDocument/2006/relationships/slide" Target="/ppt/slides/slide6.xml"/><Relationship Id="rId15" Type="http://schemas.openxmlformats.org/officeDocument/2006/relationships/slide" Target="/ppt/slides/slide22.xml"/><Relationship Id="rId14" Type="http://schemas.openxmlformats.org/officeDocument/2006/relationships/image" Target="../media/image30.png"/><Relationship Id="rId17" Type="http://schemas.openxmlformats.org/officeDocument/2006/relationships/slide" Target="/ppt/slides/slide1.xml"/><Relationship Id="rId16" Type="http://schemas.openxmlformats.org/officeDocument/2006/relationships/image" Target="../media/image15.png"/><Relationship Id="rId5" Type="http://schemas.openxmlformats.org/officeDocument/2006/relationships/slide" Target="/ppt/slides/slide8.xml"/><Relationship Id="rId19" Type="http://schemas.openxmlformats.org/officeDocument/2006/relationships/hyperlink" Target="https://www.kaggle.com/datasets/pepepython/spotify-huge-database-daily-charts-over-3-years" TargetMode="External"/><Relationship Id="rId6" Type="http://schemas.openxmlformats.org/officeDocument/2006/relationships/image" Target="../media/image31.png"/><Relationship Id="rId18" Type="http://schemas.openxmlformats.org/officeDocument/2006/relationships/image" Target="../media/image37.png"/><Relationship Id="rId7" Type="http://schemas.openxmlformats.org/officeDocument/2006/relationships/slide" Target="/ppt/slides/slide4.xml"/><Relationship Id="rId8" Type="http://schemas.openxmlformats.org/officeDocument/2006/relationships/image" Target="../media/image29.png"/></Relationships>
</file>

<file path=ppt/slides/_rels/slide7.xml.rels><?xml version="1.0" encoding="UTF-8" standalone="yes"?><Relationships xmlns="http://schemas.openxmlformats.org/package/2006/relationships"><Relationship Id="rId20" Type="http://schemas.openxmlformats.org/officeDocument/2006/relationships/image" Target="../media/image57.png"/><Relationship Id="rId11" Type="http://schemas.openxmlformats.org/officeDocument/2006/relationships/slide" Target="/ppt/slides/slide3.xml"/><Relationship Id="rId10" Type="http://schemas.openxmlformats.org/officeDocument/2006/relationships/image" Target="../media/image40.png"/><Relationship Id="rId13" Type="http://schemas.openxmlformats.org/officeDocument/2006/relationships/slide" Target="/ppt/slides/slide13.xml"/><Relationship Id="rId12" Type="http://schemas.openxmlformats.org/officeDocument/2006/relationships/image" Target="../media/image44.png"/><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slide" Target="/ppt/slides/slide2.xml"/><Relationship Id="rId4" Type="http://schemas.openxmlformats.org/officeDocument/2006/relationships/image" Target="../media/image24.png"/><Relationship Id="rId9" Type="http://schemas.openxmlformats.org/officeDocument/2006/relationships/slide" Target="/ppt/slides/slide7.xml"/><Relationship Id="rId15" Type="http://schemas.openxmlformats.org/officeDocument/2006/relationships/slide" Target="/ppt/slides/slide22.xml"/><Relationship Id="rId14" Type="http://schemas.openxmlformats.org/officeDocument/2006/relationships/image" Target="../media/image30.png"/><Relationship Id="rId17" Type="http://schemas.openxmlformats.org/officeDocument/2006/relationships/slide" Target="/ppt/slides/slide1.xml"/><Relationship Id="rId16" Type="http://schemas.openxmlformats.org/officeDocument/2006/relationships/image" Target="../media/image15.png"/><Relationship Id="rId5" Type="http://schemas.openxmlformats.org/officeDocument/2006/relationships/slide" Target="/ppt/slides/slide8.xml"/><Relationship Id="rId19" Type="http://schemas.openxmlformats.org/officeDocument/2006/relationships/image" Target="../media/image38.png"/><Relationship Id="rId6" Type="http://schemas.openxmlformats.org/officeDocument/2006/relationships/image" Target="../media/image31.png"/><Relationship Id="rId18" Type="http://schemas.openxmlformats.org/officeDocument/2006/relationships/image" Target="../media/image37.png"/><Relationship Id="rId7" Type="http://schemas.openxmlformats.org/officeDocument/2006/relationships/slide" Target="/ppt/slides/slide4.xml"/><Relationship Id="rId8" Type="http://schemas.openxmlformats.org/officeDocument/2006/relationships/image" Target="../media/image29.png"/></Relationships>
</file>

<file path=ppt/slides/_rels/slide8.xml.rels><?xml version="1.0" encoding="UTF-8" standalone="yes"?><Relationships xmlns="http://schemas.openxmlformats.org/package/2006/relationships"><Relationship Id="rId20" Type="http://schemas.openxmlformats.org/officeDocument/2006/relationships/image" Target="../media/image46.png"/><Relationship Id="rId11" Type="http://schemas.openxmlformats.org/officeDocument/2006/relationships/image" Target="../media/image14.png"/><Relationship Id="rId10" Type="http://schemas.openxmlformats.org/officeDocument/2006/relationships/slide" Target="/ppt/slides/slide6.xml"/><Relationship Id="rId13" Type="http://schemas.openxmlformats.org/officeDocument/2006/relationships/image" Target="../media/image44.png"/><Relationship Id="rId12" Type="http://schemas.openxmlformats.org/officeDocument/2006/relationships/slide" Target="/ppt/slides/slide3.xml"/><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comments" Target="../comments/comment1.xml"/><Relationship Id="rId4" Type="http://schemas.openxmlformats.org/officeDocument/2006/relationships/slide" Target="/ppt/slides/slide2.xml"/><Relationship Id="rId9" Type="http://schemas.openxmlformats.org/officeDocument/2006/relationships/image" Target="../media/image29.png"/><Relationship Id="rId15" Type="http://schemas.openxmlformats.org/officeDocument/2006/relationships/image" Target="../media/image30.png"/><Relationship Id="rId14" Type="http://schemas.openxmlformats.org/officeDocument/2006/relationships/slide" Target="/ppt/slides/slide13.xml"/><Relationship Id="rId17" Type="http://schemas.openxmlformats.org/officeDocument/2006/relationships/image" Target="../media/image15.png"/><Relationship Id="rId16" Type="http://schemas.openxmlformats.org/officeDocument/2006/relationships/slide" Target="/ppt/slides/slide22.xml"/><Relationship Id="rId5" Type="http://schemas.openxmlformats.org/officeDocument/2006/relationships/image" Target="../media/image24.png"/><Relationship Id="rId19" Type="http://schemas.openxmlformats.org/officeDocument/2006/relationships/image" Target="../media/image37.png"/><Relationship Id="rId6" Type="http://schemas.openxmlformats.org/officeDocument/2006/relationships/slide" Target="/ppt/slides/slide8.xml"/><Relationship Id="rId18" Type="http://schemas.openxmlformats.org/officeDocument/2006/relationships/slide" Target="/ppt/slides/slide1.xml"/><Relationship Id="rId7" Type="http://schemas.openxmlformats.org/officeDocument/2006/relationships/image" Target="../media/image48.png"/><Relationship Id="rId8" Type="http://schemas.openxmlformats.org/officeDocument/2006/relationships/slide" Target="/ppt/slides/slide4.xml"/></Relationships>
</file>

<file path=ppt/slides/_rels/slide9.xml.rels><?xml version="1.0" encoding="UTF-8" standalone="yes"?><Relationships xmlns="http://schemas.openxmlformats.org/package/2006/relationships"><Relationship Id="rId20" Type="http://schemas.openxmlformats.org/officeDocument/2006/relationships/image" Target="../media/image69.png"/><Relationship Id="rId11" Type="http://schemas.openxmlformats.org/officeDocument/2006/relationships/image" Target="../media/image14.png"/><Relationship Id="rId10" Type="http://schemas.openxmlformats.org/officeDocument/2006/relationships/slide" Target="/ppt/slides/slide6.xml"/><Relationship Id="rId13" Type="http://schemas.openxmlformats.org/officeDocument/2006/relationships/image" Target="../media/image44.png"/><Relationship Id="rId12" Type="http://schemas.openxmlformats.org/officeDocument/2006/relationships/slide" Target="/ppt/slides/slide3.xml"/><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comments" Target="../comments/comment2.xml"/><Relationship Id="rId4" Type="http://schemas.openxmlformats.org/officeDocument/2006/relationships/slide" Target="/ppt/slides/slide2.xml"/><Relationship Id="rId9" Type="http://schemas.openxmlformats.org/officeDocument/2006/relationships/image" Target="../media/image29.png"/><Relationship Id="rId15" Type="http://schemas.openxmlformats.org/officeDocument/2006/relationships/image" Target="../media/image30.png"/><Relationship Id="rId14" Type="http://schemas.openxmlformats.org/officeDocument/2006/relationships/slide" Target="/ppt/slides/slide13.xml"/><Relationship Id="rId17" Type="http://schemas.openxmlformats.org/officeDocument/2006/relationships/image" Target="../media/image15.png"/><Relationship Id="rId16" Type="http://schemas.openxmlformats.org/officeDocument/2006/relationships/slide" Target="/ppt/slides/slide22.xml"/><Relationship Id="rId5" Type="http://schemas.openxmlformats.org/officeDocument/2006/relationships/image" Target="../media/image24.png"/><Relationship Id="rId19" Type="http://schemas.openxmlformats.org/officeDocument/2006/relationships/image" Target="../media/image37.png"/><Relationship Id="rId6" Type="http://schemas.openxmlformats.org/officeDocument/2006/relationships/slide" Target="/ppt/slides/slide9.xml"/><Relationship Id="rId18" Type="http://schemas.openxmlformats.org/officeDocument/2006/relationships/slide" Target="/ppt/slides/slide1.xml"/><Relationship Id="rId7" Type="http://schemas.openxmlformats.org/officeDocument/2006/relationships/image" Target="../media/image48.png"/><Relationship Id="rId8" Type="http://schemas.openxmlformats.org/officeDocument/2006/relationships/slide" Target="/ppt/slides/slide4.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 name="Shape 62"/>
        <p:cNvGrpSpPr/>
        <p:nvPr/>
      </p:nvGrpSpPr>
      <p:grpSpPr>
        <a:xfrm>
          <a:off x="0" y="0"/>
          <a:ext cx="0" cy="0"/>
          <a:chOff x="0" y="0"/>
          <a:chExt cx="0" cy="0"/>
        </a:xfrm>
      </p:grpSpPr>
      <p:sp>
        <p:nvSpPr>
          <p:cNvPr id="63" name="Google Shape;63;p2"/>
          <p:cNvSpPr/>
          <p:nvPr/>
        </p:nvSpPr>
        <p:spPr>
          <a:xfrm>
            <a:off x="0" y="-1168450"/>
            <a:ext cx="12192000" cy="7163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4" name="Google Shape;64;p2"/>
          <p:cNvPicPr preferRelativeResize="0"/>
          <p:nvPr>
            <p:ph idx="2" type="pic"/>
          </p:nvPr>
        </p:nvPicPr>
        <p:blipFill rotWithShape="1">
          <a:blip r:embed="rId3">
            <a:alphaModFix/>
          </a:blip>
          <a:srcRect b="18234" l="0" r="0" t="18233"/>
          <a:stretch/>
        </p:blipFill>
        <p:spPr>
          <a:xfrm>
            <a:off x="411480" y="304164"/>
            <a:ext cx="1751447" cy="1753235"/>
          </a:xfrm>
          <a:prstGeom prst="ellipse">
            <a:avLst/>
          </a:prstGeom>
          <a:noFill/>
          <a:ln>
            <a:noFill/>
          </a:ln>
        </p:spPr>
      </p:pic>
      <p:pic>
        <p:nvPicPr>
          <p:cNvPr id="65" name="Google Shape;65;p2"/>
          <p:cNvPicPr preferRelativeResize="0"/>
          <p:nvPr>
            <p:ph idx="3" type="pic"/>
          </p:nvPr>
        </p:nvPicPr>
        <p:blipFill rotWithShape="1">
          <a:blip r:embed="rId4">
            <a:alphaModFix/>
          </a:blip>
          <a:srcRect b="0" l="22025" r="22025" t="0"/>
          <a:stretch/>
        </p:blipFill>
        <p:spPr>
          <a:xfrm>
            <a:off x="2377440" y="1431922"/>
            <a:ext cx="1751447" cy="1753235"/>
          </a:xfrm>
          <a:prstGeom prst="ellipse">
            <a:avLst/>
          </a:prstGeom>
          <a:noFill/>
          <a:ln>
            <a:noFill/>
          </a:ln>
        </p:spPr>
      </p:pic>
      <p:pic>
        <p:nvPicPr>
          <p:cNvPr id="66" name="Google Shape;66;p2"/>
          <p:cNvPicPr preferRelativeResize="0"/>
          <p:nvPr>
            <p:ph idx="4" type="pic"/>
          </p:nvPr>
        </p:nvPicPr>
        <p:blipFill rotWithShape="1">
          <a:blip r:embed="rId5">
            <a:alphaModFix/>
          </a:blip>
          <a:srcRect b="12286" l="0" r="0" t="12287"/>
          <a:stretch/>
        </p:blipFill>
        <p:spPr>
          <a:xfrm>
            <a:off x="440807" y="2308540"/>
            <a:ext cx="1751447" cy="1753235"/>
          </a:xfrm>
          <a:prstGeom prst="ellipse">
            <a:avLst/>
          </a:prstGeom>
          <a:noFill/>
          <a:ln>
            <a:noFill/>
          </a:ln>
        </p:spPr>
      </p:pic>
      <p:pic>
        <p:nvPicPr>
          <p:cNvPr id="67" name="Google Shape;67;p2"/>
          <p:cNvPicPr preferRelativeResize="0"/>
          <p:nvPr>
            <p:ph idx="5" type="pic"/>
          </p:nvPr>
        </p:nvPicPr>
        <p:blipFill rotWithShape="1">
          <a:blip r:embed="rId6">
            <a:alphaModFix/>
          </a:blip>
          <a:srcRect b="0" l="16726" r="16727" t="0"/>
          <a:stretch/>
        </p:blipFill>
        <p:spPr>
          <a:xfrm>
            <a:off x="2377440" y="3519802"/>
            <a:ext cx="1751447" cy="1753235"/>
          </a:xfrm>
          <a:prstGeom prst="ellipse">
            <a:avLst/>
          </a:prstGeom>
          <a:noFill/>
          <a:ln>
            <a:noFill/>
          </a:ln>
        </p:spPr>
      </p:pic>
      <p:pic>
        <p:nvPicPr>
          <p:cNvPr id="68" name="Google Shape;68;p2"/>
          <p:cNvPicPr preferRelativeResize="0"/>
          <p:nvPr>
            <p:ph idx="7" type="pic"/>
          </p:nvPr>
        </p:nvPicPr>
        <p:blipFill rotWithShape="1">
          <a:blip r:embed="rId7">
            <a:alphaModFix/>
          </a:blip>
          <a:srcRect b="0" l="21830" r="21831" t="0"/>
          <a:stretch/>
        </p:blipFill>
        <p:spPr>
          <a:xfrm>
            <a:off x="4297680" y="304164"/>
            <a:ext cx="1751447" cy="1753235"/>
          </a:xfrm>
          <a:prstGeom prst="ellipse">
            <a:avLst/>
          </a:prstGeom>
          <a:noFill/>
          <a:ln>
            <a:noFill/>
          </a:ln>
        </p:spPr>
      </p:pic>
      <p:pic>
        <p:nvPicPr>
          <p:cNvPr id="69" name="Google Shape;69;p2"/>
          <p:cNvPicPr preferRelativeResize="0"/>
          <p:nvPr>
            <p:ph idx="8" type="pic"/>
          </p:nvPr>
        </p:nvPicPr>
        <p:blipFill rotWithShape="1">
          <a:blip r:embed="rId8">
            <a:alphaModFix/>
          </a:blip>
          <a:srcRect b="0" l="21406" r="21406" t="0"/>
          <a:stretch/>
        </p:blipFill>
        <p:spPr>
          <a:xfrm>
            <a:off x="6263640" y="1431922"/>
            <a:ext cx="1751447" cy="1753235"/>
          </a:xfrm>
          <a:prstGeom prst="ellipse">
            <a:avLst/>
          </a:prstGeom>
          <a:noFill/>
          <a:ln>
            <a:noFill/>
          </a:ln>
        </p:spPr>
      </p:pic>
      <p:pic>
        <p:nvPicPr>
          <p:cNvPr id="70" name="Google Shape;70;p2"/>
          <p:cNvPicPr preferRelativeResize="0"/>
          <p:nvPr>
            <p:ph idx="9" type="pic"/>
          </p:nvPr>
        </p:nvPicPr>
        <p:blipFill rotWithShape="1">
          <a:blip r:embed="rId9">
            <a:alphaModFix/>
          </a:blip>
          <a:srcRect b="1204" l="0" r="0" t="1205"/>
          <a:stretch/>
        </p:blipFill>
        <p:spPr>
          <a:xfrm>
            <a:off x="4327007" y="2308540"/>
            <a:ext cx="1751447" cy="1753235"/>
          </a:xfrm>
          <a:prstGeom prst="ellipse">
            <a:avLst/>
          </a:prstGeom>
          <a:noFill/>
          <a:ln>
            <a:noFill/>
          </a:ln>
        </p:spPr>
      </p:pic>
      <p:pic>
        <p:nvPicPr>
          <p:cNvPr id="71" name="Google Shape;71;p2"/>
          <p:cNvPicPr preferRelativeResize="0"/>
          <p:nvPr>
            <p:ph idx="13" type="pic"/>
          </p:nvPr>
        </p:nvPicPr>
        <p:blipFill rotWithShape="1">
          <a:blip r:embed="rId10">
            <a:alphaModFix/>
          </a:blip>
          <a:srcRect b="0" l="4743" r="4742" t="0"/>
          <a:stretch/>
        </p:blipFill>
        <p:spPr>
          <a:xfrm>
            <a:off x="6263640" y="3519802"/>
            <a:ext cx="1751447" cy="1753235"/>
          </a:xfrm>
          <a:prstGeom prst="ellipse">
            <a:avLst/>
          </a:prstGeom>
          <a:noFill/>
          <a:ln>
            <a:noFill/>
          </a:ln>
        </p:spPr>
      </p:pic>
      <p:pic>
        <p:nvPicPr>
          <p:cNvPr id="72" name="Google Shape;72;p2"/>
          <p:cNvPicPr preferRelativeResize="0"/>
          <p:nvPr>
            <p:ph idx="14" type="pic"/>
          </p:nvPr>
        </p:nvPicPr>
        <p:blipFill rotWithShape="1">
          <a:blip r:embed="rId11">
            <a:alphaModFix/>
          </a:blip>
          <a:srcRect b="0" l="20027" r="20026" t="0"/>
          <a:stretch/>
        </p:blipFill>
        <p:spPr>
          <a:xfrm>
            <a:off x="6263640" y="-579758"/>
            <a:ext cx="1751447" cy="1753235"/>
          </a:xfrm>
          <a:prstGeom prst="ellipse">
            <a:avLst/>
          </a:prstGeom>
          <a:noFill/>
          <a:ln>
            <a:noFill/>
          </a:ln>
        </p:spPr>
      </p:pic>
      <p:pic>
        <p:nvPicPr>
          <p:cNvPr id="73" name="Google Shape;73;p2"/>
          <p:cNvPicPr preferRelativeResize="0"/>
          <p:nvPr>
            <p:ph idx="15" type="pic"/>
          </p:nvPr>
        </p:nvPicPr>
        <p:blipFill rotWithShape="1">
          <a:blip r:embed="rId12">
            <a:alphaModFix/>
          </a:blip>
          <a:srcRect b="0" l="20027" r="20026" t="0"/>
          <a:stretch/>
        </p:blipFill>
        <p:spPr>
          <a:xfrm>
            <a:off x="8229600" y="304164"/>
            <a:ext cx="1751447" cy="1753235"/>
          </a:xfrm>
          <a:prstGeom prst="ellipse">
            <a:avLst/>
          </a:prstGeom>
          <a:noFill/>
          <a:ln>
            <a:noFill/>
          </a:ln>
        </p:spPr>
      </p:pic>
      <p:pic>
        <p:nvPicPr>
          <p:cNvPr id="74" name="Google Shape;74;p2"/>
          <p:cNvPicPr preferRelativeResize="0"/>
          <p:nvPr>
            <p:ph idx="16" type="pic"/>
          </p:nvPr>
        </p:nvPicPr>
        <p:blipFill rotWithShape="1">
          <a:blip r:embed="rId13">
            <a:alphaModFix/>
          </a:blip>
          <a:srcRect b="0" l="19999" r="19999" t="0"/>
          <a:stretch/>
        </p:blipFill>
        <p:spPr>
          <a:xfrm>
            <a:off x="10195560" y="1431922"/>
            <a:ext cx="1751447" cy="1753235"/>
          </a:xfrm>
          <a:prstGeom prst="ellipse">
            <a:avLst/>
          </a:prstGeom>
          <a:noFill/>
          <a:ln>
            <a:noFill/>
          </a:ln>
        </p:spPr>
      </p:pic>
      <p:pic>
        <p:nvPicPr>
          <p:cNvPr id="75" name="Google Shape;75;p2"/>
          <p:cNvPicPr preferRelativeResize="0"/>
          <p:nvPr>
            <p:ph idx="17" type="pic"/>
          </p:nvPr>
        </p:nvPicPr>
        <p:blipFill rotWithShape="1">
          <a:blip r:embed="rId14">
            <a:alphaModFix/>
          </a:blip>
          <a:srcRect b="0" l="22025" r="22025" t="0"/>
          <a:stretch/>
        </p:blipFill>
        <p:spPr>
          <a:xfrm>
            <a:off x="8258927" y="2308540"/>
            <a:ext cx="1751447" cy="1753235"/>
          </a:xfrm>
          <a:prstGeom prst="ellipse">
            <a:avLst/>
          </a:prstGeom>
          <a:noFill/>
          <a:ln>
            <a:noFill/>
          </a:ln>
        </p:spPr>
      </p:pic>
      <p:pic>
        <p:nvPicPr>
          <p:cNvPr id="76" name="Google Shape;76;p2"/>
          <p:cNvPicPr preferRelativeResize="0"/>
          <p:nvPr>
            <p:ph idx="18" type="pic"/>
          </p:nvPr>
        </p:nvPicPr>
        <p:blipFill rotWithShape="1">
          <a:blip r:embed="rId15">
            <a:alphaModFix/>
          </a:blip>
          <a:srcRect b="0" l="21899" r="21899" t="0"/>
          <a:stretch/>
        </p:blipFill>
        <p:spPr>
          <a:xfrm>
            <a:off x="10195560" y="3519802"/>
            <a:ext cx="1751447" cy="1753235"/>
          </a:xfrm>
          <a:prstGeom prst="ellipse">
            <a:avLst/>
          </a:prstGeom>
          <a:noFill/>
          <a:ln>
            <a:noFill/>
          </a:ln>
        </p:spPr>
      </p:pic>
      <p:pic>
        <p:nvPicPr>
          <p:cNvPr id="77" name="Google Shape;77;p2"/>
          <p:cNvPicPr preferRelativeResize="0"/>
          <p:nvPr>
            <p:ph idx="19" type="pic"/>
          </p:nvPr>
        </p:nvPicPr>
        <p:blipFill rotWithShape="1">
          <a:blip r:embed="rId16">
            <a:alphaModFix/>
          </a:blip>
          <a:srcRect b="0" l="12692" r="12691" t="0"/>
          <a:stretch/>
        </p:blipFill>
        <p:spPr>
          <a:xfrm>
            <a:off x="10195560" y="-579758"/>
            <a:ext cx="1751447" cy="1753235"/>
          </a:xfrm>
          <a:prstGeom prst="ellipse">
            <a:avLst/>
          </a:prstGeom>
          <a:noFill/>
          <a:ln>
            <a:noFill/>
          </a:ln>
        </p:spPr>
      </p:pic>
      <p:pic>
        <p:nvPicPr>
          <p:cNvPr id="78" name="Google Shape;78;p2"/>
          <p:cNvPicPr preferRelativeResize="0"/>
          <p:nvPr>
            <p:ph idx="6" type="pic"/>
          </p:nvPr>
        </p:nvPicPr>
        <p:blipFill rotWithShape="1">
          <a:blip r:embed="rId17">
            <a:alphaModFix/>
          </a:blip>
          <a:srcRect b="12514" l="0" r="0" t="12514"/>
          <a:stretch/>
        </p:blipFill>
        <p:spPr>
          <a:xfrm>
            <a:off x="2377440" y="-579758"/>
            <a:ext cx="1751447" cy="1753235"/>
          </a:xfrm>
          <a:prstGeom prst="ellipse">
            <a:avLst/>
          </a:prstGeom>
          <a:noFill/>
          <a:ln>
            <a:noFill/>
          </a:ln>
        </p:spPr>
      </p:pic>
      <p:sp>
        <p:nvSpPr>
          <p:cNvPr id="79" name="Google Shape;79;p2"/>
          <p:cNvSpPr/>
          <p:nvPr/>
        </p:nvSpPr>
        <p:spPr>
          <a:xfrm>
            <a:off x="0" y="0"/>
            <a:ext cx="12192000" cy="6858000"/>
          </a:xfrm>
          <a:prstGeom prst="rect">
            <a:avLst/>
          </a:prstGeom>
          <a:gradFill>
            <a:gsLst>
              <a:gs pos="0">
                <a:srgbClr val="F4FDF6">
                  <a:alpha val="0"/>
                </a:srgbClr>
              </a:gs>
              <a:gs pos="31000">
                <a:srgbClr val="313331">
                  <a:alpha val="41960"/>
                </a:srgbClr>
              </a:gs>
              <a:gs pos="68000">
                <a:schemeClr val="dk1"/>
              </a:gs>
              <a:gs pos="100000">
                <a:schemeClr val="dk1"/>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ato Light"/>
              <a:ea typeface="Lato Light"/>
              <a:cs typeface="Lato Light"/>
              <a:sym typeface="Lato Light"/>
            </a:endParaRPr>
          </a:p>
        </p:txBody>
      </p:sp>
      <p:pic>
        <p:nvPicPr>
          <p:cNvPr descr="Spotify Logo Png - Free Transparent PNG Logos" id="80" name="Google Shape;80;p2"/>
          <p:cNvPicPr preferRelativeResize="0"/>
          <p:nvPr/>
        </p:nvPicPr>
        <p:blipFill rotWithShape="1">
          <a:blip r:embed="rId18">
            <a:alphaModFix/>
          </a:blip>
          <a:srcRect b="0" l="0" r="0" t="0"/>
          <a:stretch/>
        </p:blipFill>
        <p:spPr>
          <a:xfrm>
            <a:off x="5301359" y="1873876"/>
            <a:ext cx="1589283" cy="1589283"/>
          </a:xfrm>
          <a:prstGeom prst="rect">
            <a:avLst/>
          </a:prstGeom>
          <a:noFill/>
          <a:ln>
            <a:noFill/>
          </a:ln>
        </p:spPr>
      </p:pic>
      <p:sp>
        <p:nvSpPr>
          <p:cNvPr id="81" name="Google Shape;81;p2"/>
          <p:cNvSpPr txBox="1"/>
          <p:nvPr/>
        </p:nvSpPr>
        <p:spPr>
          <a:xfrm>
            <a:off x="3169920" y="3360024"/>
            <a:ext cx="5852160" cy="76944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4400">
                <a:solidFill>
                  <a:schemeClr val="lt1"/>
                </a:solidFill>
                <a:latin typeface="Montserrat"/>
                <a:ea typeface="Montserrat"/>
                <a:cs typeface="Montserrat"/>
                <a:sym typeface="Montserrat"/>
              </a:rPr>
              <a:t>Spotify Music</a:t>
            </a:r>
            <a:endParaRPr/>
          </a:p>
        </p:txBody>
      </p:sp>
      <p:sp>
        <p:nvSpPr>
          <p:cNvPr id="82" name="Google Shape;82;p2"/>
          <p:cNvSpPr txBox="1"/>
          <p:nvPr/>
        </p:nvSpPr>
        <p:spPr>
          <a:xfrm>
            <a:off x="2502862" y="3980376"/>
            <a:ext cx="7092529" cy="76944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4400">
                <a:solidFill>
                  <a:schemeClr val="lt1"/>
                </a:solidFill>
                <a:latin typeface="Montserrat"/>
                <a:ea typeface="Montserrat"/>
                <a:cs typeface="Montserrat"/>
                <a:sym typeface="Montserrat"/>
              </a:rPr>
              <a:t>Segmentation Analysis</a:t>
            </a:r>
            <a:endParaRPr/>
          </a:p>
        </p:txBody>
      </p:sp>
      <p:sp>
        <p:nvSpPr>
          <p:cNvPr id="83" name="Google Shape;83;p2">
            <a:hlinkClick action="ppaction://hlinksldjump" r:id="rId19"/>
          </p:cNvPr>
          <p:cNvSpPr/>
          <p:nvPr/>
        </p:nvSpPr>
        <p:spPr>
          <a:xfrm>
            <a:off x="3169920" y="4880069"/>
            <a:ext cx="5852160" cy="738828"/>
          </a:xfrm>
          <a:prstGeom prst="roundRect">
            <a:avLst>
              <a:gd fmla="val 50000" name="adj"/>
            </a:avLst>
          </a:prstGeom>
          <a:solidFill>
            <a:schemeClr val="accent1"/>
          </a:solidFill>
          <a:ln cap="flat" cmpd="sng" w="12700">
            <a:solidFill>
              <a:srgbClr val="259C4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ato Light"/>
              <a:ea typeface="Lato Light"/>
              <a:cs typeface="Lato Light"/>
              <a:sym typeface="Lato Light"/>
            </a:endParaRPr>
          </a:p>
        </p:txBody>
      </p:sp>
      <p:sp>
        <p:nvSpPr>
          <p:cNvPr id="84" name="Google Shape;84;p2"/>
          <p:cNvSpPr txBox="1"/>
          <p:nvPr/>
        </p:nvSpPr>
        <p:spPr>
          <a:xfrm>
            <a:off x="4079876" y="4987873"/>
            <a:ext cx="4032248" cy="52322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800">
                <a:solidFill>
                  <a:schemeClr val="dk1"/>
                </a:solidFill>
                <a:latin typeface="Montserrat"/>
                <a:ea typeface="Montserrat"/>
                <a:cs typeface="Montserrat"/>
                <a:sym typeface="Montserrat"/>
              </a:rPr>
              <a:t>Start Presentation</a:t>
            </a:r>
            <a:endParaRPr/>
          </a:p>
        </p:txBody>
      </p:sp>
      <p:sp>
        <p:nvSpPr>
          <p:cNvPr id="85" name="Google Shape;85;p2"/>
          <p:cNvSpPr/>
          <p:nvPr/>
        </p:nvSpPr>
        <p:spPr>
          <a:xfrm>
            <a:off x="3169920" y="5779229"/>
            <a:ext cx="5852160" cy="738828"/>
          </a:xfrm>
          <a:prstGeom prst="roundRect">
            <a:avLst>
              <a:gd fmla="val 50000" name="adj"/>
            </a:avLst>
          </a:prstGeom>
          <a:no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ato Light"/>
              <a:ea typeface="Lato Light"/>
              <a:cs typeface="Lato Light"/>
              <a:sym typeface="Lato Light"/>
            </a:endParaRPr>
          </a:p>
        </p:txBody>
      </p:sp>
      <p:sp>
        <p:nvSpPr>
          <p:cNvPr id="86" name="Google Shape;86;p2"/>
          <p:cNvSpPr txBox="1"/>
          <p:nvPr/>
        </p:nvSpPr>
        <p:spPr>
          <a:xfrm>
            <a:off x="3426541" y="5994754"/>
            <a:ext cx="5338917"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chemeClr val="lt1"/>
                </a:solidFill>
                <a:latin typeface="Montserrat"/>
                <a:ea typeface="Montserrat"/>
                <a:cs typeface="Montserrat"/>
                <a:sym typeface="Montserrat"/>
              </a:rPr>
              <a:t>RevoU FSDA Final Project • Group E • </a:t>
            </a:r>
            <a:r>
              <a:rPr lang="en-US">
                <a:solidFill>
                  <a:schemeClr val="lt1"/>
                </a:solidFill>
                <a:latin typeface="Montserrat"/>
                <a:ea typeface="Montserrat"/>
                <a:cs typeface="Montserrat"/>
                <a:sym typeface="Montserrat"/>
              </a:rPr>
              <a:t>APRIL 2023</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sp>
        <p:nvSpPr>
          <p:cNvPr id="412" name="Google Shape;412;g22c47a428ae_1_3"/>
          <p:cNvSpPr/>
          <p:nvPr/>
        </p:nvSpPr>
        <p:spPr>
          <a:xfrm>
            <a:off x="234297" y="4310040"/>
            <a:ext cx="2833200" cy="663000"/>
          </a:xfrm>
          <a:prstGeom prst="roundRect">
            <a:avLst>
              <a:gd fmla="val 16667" name="adj"/>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ato Light"/>
              <a:ea typeface="Lato Light"/>
              <a:cs typeface="Lato Light"/>
              <a:sym typeface="Lato Light"/>
            </a:endParaRPr>
          </a:p>
        </p:txBody>
      </p:sp>
      <p:sp>
        <p:nvSpPr>
          <p:cNvPr id="413" name="Google Shape;413;g22c47a428ae_1_3"/>
          <p:cNvSpPr txBox="1"/>
          <p:nvPr/>
        </p:nvSpPr>
        <p:spPr>
          <a:xfrm>
            <a:off x="1000864" y="1484613"/>
            <a:ext cx="1483200" cy="338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lt1"/>
                </a:solidFill>
                <a:latin typeface="Montserrat"/>
                <a:ea typeface="Montserrat"/>
                <a:cs typeface="Montserrat"/>
                <a:sym typeface="Montserrat"/>
              </a:rPr>
              <a:t>About us</a:t>
            </a:r>
            <a:endParaRPr/>
          </a:p>
        </p:txBody>
      </p:sp>
      <p:sp>
        <p:nvSpPr>
          <p:cNvPr id="414" name="Google Shape;414;g22c47a428ae_1_3"/>
          <p:cNvSpPr txBox="1"/>
          <p:nvPr/>
        </p:nvSpPr>
        <p:spPr>
          <a:xfrm>
            <a:off x="1000864" y="2167438"/>
            <a:ext cx="2025000" cy="338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lt1"/>
                </a:solidFill>
                <a:latin typeface="Montserrat"/>
                <a:ea typeface="Montserrat"/>
                <a:cs typeface="Montserrat"/>
                <a:sym typeface="Montserrat"/>
              </a:rPr>
              <a:t>Group Members</a:t>
            </a:r>
            <a:endParaRPr/>
          </a:p>
        </p:txBody>
      </p:sp>
      <p:sp>
        <p:nvSpPr>
          <p:cNvPr id="415" name="Google Shape;415;g22c47a428ae_1_3"/>
          <p:cNvSpPr txBox="1"/>
          <p:nvPr/>
        </p:nvSpPr>
        <p:spPr>
          <a:xfrm>
            <a:off x="1000864" y="2976325"/>
            <a:ext cx="2025000" cy="338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lt1"/>
                </a:solidFill>
                <a:latin typeface="Montserrat"/>
                <a:ea typeface="Montserrat"/>
                <a:cs typeface="Montserrat"/>
                <a:sym typeface="Montserrat"/>
              </a:rPr>
              <a:t>Overview Topics</a:t>
            </a:r>
            <a:endParaRPr/>
          </a:p>
        </p:txBody>
      </p:sp>
      <p:sp>
        <p:nvSpPr>
          <p:cNvPr id="416" name="Google Shape;416;g22c47a428ae_1_3"/>
          <p:cNvSpPr txBox="1"/>
          <p:nvPr/>
        </p:nvSpPr>
        <p:spPr>
          <a:xfrm>
            <a:off x="1000864" y="3716228"/>
            <a:ext cx="2025000" cy="338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lt1"/>
                </a:solidFill>
                <a:latin typeface="Montserrat"/>
                <a:ea typeface="Montserrat"/>
                <a:cs typeface="Montserrat"/>
                <a:sym typeface="Montserrat"/>
              </a:rPr>
              <a:t>Topic # 1</a:t>
            </a:r>
            <a:endParaRPr/>
          </a:p>
        </p:txBody>
      </p:sp>
      <p:sp>
        <p:nvSpPr>
          <p:cNvPr id="417" name="Google Shape;417;g22c47a428ae_1_3"/>
          <p:cNvSpPr txBox="1"/>
          <p:nvPr/>
        </p:nvSpPr>
        <p:spPr>
          <a:xfrm>
            <a:off x="1000864" y="4471653"/>
            <a:ext cx="2025000" cy="338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Montserrat"/>
                <a:ea typeface="Montserrat"/>
                <a:cs typeface="Montserrat"/>
                <a:sym typeface="Montserrat"/>
              </a:rPr>
              <a:t>Research</a:t>
            </a:r>
            <a:endParaRPr/>
          </a:p>
        </p:txBody>
      </p:sp>
      <p:sp>
        <p:nvSpPr>
          <p:cNvPr id="418" name="Google Shape;418;g22c47a428ae_1_3"/>
          <p:cNvSpPr txBox="1"/>
          <p:nvPr/>
        </p:nvSpPr>
        <p:spPr>
          <a:xfrm>
            <a:off x="1000864" y="5285948"/>
            <a:ext cx="2025000" cy="338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lt1"/>
                </a:solidFill>
                <a:latin typeface="Montserrat"/>
                <a:ea typeface="Montserrat"/>
                <a:cs typeface="Montserrat"/>
                <a:sym typeface="Montserrat"/>
              </a:rPr>
              <a:t>Topic # 2</a:t>
            </a:r>
            <a:endParaRPr/>
          </a:p>
        </p:txBody>
      </p:sp>
      <p:sp>
        <p:nvSpPr>
          <p:cNvPr id="419" name="Google Shape;419;g22c47a428ae_1_3"/>
          <p:cNvSpPr txBox="1"/>
          <p:nvPr/>
        </p:nvSpPr>
        <p:spPr>
          <a:xfrm>
            <a:off x="1000864" y="6124148"/>
            <a:ext cx="2025000" cy="338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lt1"/>
                </a:solidFill>
                <a:latin typeface="Montserrat"/>
                <a:ea typeface="Montserrat"/>
                <a:cs typeface="Montserrat"/>
                <a:sym typeface="Montserrat"/>
              </a:rPr>
              <a:t>Conclusions</a:t>
            </a:r>
            <a:endParaRPr/>
          </a:p>
        </p:txBody>
      </p:sp>
      <p:pic>
        <p:nvPicPr>
          <p:cNvPr descr="Home" id="420" name="Google Shape;420;g22c47a428ae_1_3">
            <a:hlinkClick action="ppaction://hlinksldjump" r:id="rId3"/>
          </p:cNvPr>
          <p:cNvPicPr preferRelativeResize="0"/>
          <p:nvPr/>
        </p:nvPicPr>
        <p:blipFill rotWithShape="1">
          <a:blip r:embed="rId4">
            <a:alphaModFix/>
          </a:blip>
          <a:srcRect b="0" l="0" r="0" t="0"/>
          <a:stretch/>
        </p:blipFill>
        <p:spPr>
          <a:xfrm>
            <a:off x="328944" y="1372400"/>
            <a:ext cx="588926" cy="588926"/>
          </a:xfrm>
          <a:prstGeom prst="rect">
            <a:avLst/>
          </a:prstGeom>
          <a:noFill/>
          <a:ln>
            <a:noFill/>
          </a:ln>
        </p:spPr>
      </p:pic>
      <p:pic>
        <p:nvPicPr>
          <p:cNvPr descr="Magnifying glass" id="421" name="Google Shape;421;g22c47a428ae_1_3">
            <a:hlinkClick action="ppaction://hlinksldjump" r:id="rId5"/>
          </p:cNvPr>
          <p:cNvPicPr preferRelativeResize="0"/>
          <p:nvPr/>
        </p:nvPicPr>
        <p:blipFill rotWithShape="1">
          <a:blip r:embed="rId6">
            <a:alphaModFix/>
          </a:blip>
          <a:srcRect b="0" l="0" r="0" t="0"/>
          <a:stretch/>
        </p:blipFill>
        <p:spPr>
          <a:xfrm>
            <a:off x="328944" y="4343393"/>
            <a:ext cx="588926" cy="588926"/>
          </a:xfrm>
          <a:prstGeom prst="rect">
            <a:avLst/>
          </a:prstGeom>
          <a:noFill/>
          <a:ln>
            <a:noFill/>
          </a:ln>
        </p:spPr>
      </p:pic>
      <p:pic>
        <p:nvPicPr>
          <p:cNvPr descr="Books on shelf" id="422" name="Google Shape;422;g22c47a428ae_1_3">
            <a:hlinkClick action="ppaction://hlinksldjump" r:id="rId7"/>
          </p:cNvPr>
          <p:cNvPicPr preferRelativeResize="0"/>
          <p:nvPr/>
        </p:nvPicPr>
        <p:blipFill rotWithShape="1">
          <a:blip r:embed="rId8">
            <a:alphaModFix/>
          </a:blip>
          <a:srcRect b="0" l="0" r="0" t="0"/>
          <a:stretch/>
        </p:blipFill>
        <p:spPr>
          <a:xfrm>
            <a:off x="328944" y="2809326"/>
            <a:ext cx="588926" cy="588926"/>
          </a:xfrm>
          <a:prstGeom prst="rect">
            <a:avLst/>
          </a:prstGeom>
          <a:noFill/>
          <a:ln>
            <a:noFill/>
          </a:ln>
        </p:spPr>
      </p:pic>
      <p:pic>
        <p:nvPicPr>
          <p:cNvPr descr="Star" id="423" name="Google Shape;423;g22c47a428ae_1_3">
            <a:hlinkClick action="ppaction://hlinksldjump" r:id="rId9"/>
          </p:cNvPr>
          <p:cNvPicPr preferRelativeResize="0"/>
          <p:nvPr/>
        </p:nvPicPr>
        <p:blipFill rotWithShape="1">
          <a:blip r:embed="rId10">
            <a:alphaModFix/>
          </a:blip>
          <a:srcRect b="0" l="0" r="0" t="0"/>
          <a:stretch/>
        </p:blipFill>
        <p:spPr>
          <a:xfrm>
            <a:off x="350069" y="3495393"/>
            <a:ext cx="588926" cy="588926"/>
          </a:xfrm>
          <a:prstGeom prst="rect">
            <a:avLst/>
          </a:prstGeom>
          <a:noFill/>
          <a:ln>
            <a:noFill/>
          </a:ln>
        </p:spPr>
      </p:pic>
      <p:pic>
        <p:nvPicPr>
          <p:cNvPr descr="Headphones" id="424" name="Google Shape;424;g22c47a428ae_1_3">
            <a:hlinkClick action="ppaction://hlinksldjump" r:id="rId11"/>
          </p:cNvPr>
          <p:cNvPicPr preferRelativeResize="0"/>
          <p:nvPr/>
        </p:nvPicPr>
        <p:blipFill rotWithShape="1">
          <a:blip r:embed="rId12">
            <a:alphaModFix/>
          </a:blip>
          <a:srcRect b="0" l="0" r="0" t="0"/>
          <a:stretch/>
        </p:blipFill>
        <p:spPr>
          <a:xfrm>
            <a:off x="328944" y="2035385"/>
            <a:ext cx="588926" cy="588926"/>
          </a:xfrm>
          <a:prstGeom prst="rect">
            <a:avLst/>
          </a:prstGeom>
          <a:noFill/>
          <a:ln>
            <a:noFill/>
          </a:ln>
        </p:spPr>
      </p:pic>
      <p:pic>
        <p:nvPicPr>
          <p:cNvPr descr="Treble clef" id="425" name="Google Shape;425;g22c47a428ae_1_3">
            <a:hlinkClick action="ppaction://hlinksldjump" r:id="rId13"/>
          </p:cNvPr>
          <p:cNvPicPr preferRelativeResize="0"/>
          <p:nvPr/>
        </p:nvPicPr>
        <p:blipFill rotWithShape="1">
          <a:blip r:embed="rId14">
            <a:alphaModFix/>
          </a:blip>
          <a:srcRect b="0" l="0" r="0" t="0"/>
          <a:stretch/>
        </p:blipFill>
        <p:spPr>
          <a:xfrm>
            <a:off x="262550" y="5132538"/>
            <a:ext cx="642076" cy="642076"/>
          </a:xfrm>
          <a:prstGeom prst="rect">
            <a:avLst/>
          </a:prstGeom>
          <a:noFill/>
          <a:ln>
            <a:noFill/>
          </a:ln>
        </p:spPr>
      </p:pic>
      <p:pic>
        <p:nvPicPr>
          <p:cNvPr descr="Music notes" id="426" name="Google Shape;426;g22c47a428ae_1_3">
            <a:hlinkClick action="ppaction://hlinksldjump" r:id="rId15"/>
          </p:cNvPr>
          <p:cNvPicPr preferRelativeResize="0"/>
          <p:nvPr/>
        </p:nvPicPr>
        <p:blipFill rotWithShape="1">
          <a:blip r:embed="rId16">
            <a:alphaModFix/>
          </a:blip>
          <a:srcRect b="0" l="0" r="0" t="0"/>
          <a:stretch/>
        </p:blipFill>
        <p:spPr>
          <a:xfrm>
            <a:off x="253460" y="5977515"/>
            <a:ext cx="642076" cy="642076"/>
          </a:xfrm>
          <a:prstGeom prst="rect">
            <a:avLst/>
          </a:prstGeom>
          <a:noFill/>
          <a:ln>
            <a:noFill/>
          </a:ln>
        </p:spPr>
      </p:pic>
      <p:pic>
        <p:nvPicPr>
          <p:cNvPr descr="Spotify Logo Png - Free Transparent PNG Logos" id="427" name="Google Shape;427;g22c47a428ae_1_3">
            <a:hlinkClick action="ppaction://hlinksldjump" r:id="rId17"/>
          </p:cNvPr>
          <p:cNvPicPr preferRelativeResize="0"/>
          <p:nvPr/>
        </p:nvPicPr>
        <p:blipFill rotWithShape="1">
          <a:blip r:embed="rId18">
            <a:alphaModFix/>
          </a:blip>
          <a:srcRect b="0" l="0" r="0" t="0"/>
          <a:stretch/>
        </p:blipFill>
        <p:spPr>
          <a:xfrm>
            <a:off x="253460" y="212717"/>
            <a:ext cx="747405" cy="747405"/>
          </a:xfrm>
          <a:prstGeom prst="rect">
            <a:avLst/>
          </a:prstGeom>
          <a:noFill/>
          <a:ln>
            <a:noFill/>
          </a:ln>
        </p:spPr>
      </p:pic>
      <p:sp>
        <p:nvSpPr>
          <p:cNvPr id="428" name="Google Shape;428;g22c47a428ae_1_3"/>
          <p:cNvSpPr txBox="1"/>
          <p:nvPr/>
        </p:nvSpPr>
        <p:spPr>
          <a:xfrm>
            <a:off x="997464" y="246314"/>
            <a:ext cx="2031900" cy="708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lt1"/>
                </a:solidFill>
                <a:latin typeface="Montserrat"/>
                <a:ea typeface="Montserrat"/>
                <a:cs typeface="Montserrat"/>
                <a:sym typeface="Montserrat"/>
              </a:rPr>
              <a:t>Group E</a:t>
            </a:r>
            <a:endParaRPr b="1" sz="2000">
              <a:solidFill>
                <a:schemeClr val="lt1"/>
              </a:solidFill>
              <a:latin typeface="Montserrat"/>
              <a:ea typeface="Montserrat"/>
              <a:cs typeface="Montserrat"/>
              <a:sym typeface="Montserrat"/>
            </a:endParaRPr>
          </a:p>
          <a:p>
            <a:pPr indent="0" lvl="0" marL="0" marR="0" rtl="0" algn="l">
              <a:spcBef>
                <a:spcPts val="0"/>
              </a:spcBef>
              <a:spcAft>
                <a:spcPts val="0"/>
              </a:spcAft>
              <a:buNone/>
            </a:pPr>
            <a:r>
              <a:rPr b="1" lang="en-US" sz="2000">
                <a:solidFill>
                  <a:schemeClr val="lt1"/>
                </a:solidFill>
                <a:latin typeface="Montserrat"/>
                <a:ea typeface="Montserrat"/>
                <a:cs typeface="Montserrat"/>
                <a:sym typeface="Montserrat"/>
              </a:rPr>
              <a:t>Shanghai</a:t>
            </a:r>
            <a:endParaRPr b="1" sz="2000">
              <a:solidFill>
                <a:schemeClr val="lt1"/>
              </a:solidFill>
              <a:latin typeface="Montserrat"/>
              <a:ea typeface="Montserrat"/>
              <a:cs typeface="Montserrat"/>
              <a:sym typeface="Montserrat"/>
            </a:endParaRPr>
          </a:p>
        </p:txBody>
      </p:sp>
      <p:sp>
        <p:nvSpPr>
          <p:cNvPr id="429" name="Google Shape;429;g22c47a428ae_1_3"/>
          <p:cNvSpPr txBox="1"/>
          <p:nvPr/>
        </p:nvSpPr>
        <p:spPr>
          <a:xfrm>
            <a:off x="3390825" y="246325"/>
            <a:ext cx="84471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400">
                <a:solidFill>
                  <a:srgbClr val="FFFFFF"/>
                </a:solidFill>
                <a:latin typeface="Oswald"/>
                <a:ea typeface="Oswald"/>
                <a:cs typeface="Oswald"/>
                <a:sym typeface="Oswald"/>
              </a:rPr>
              <a:t>LET US SEE HOW’S THE MUSIC CHANGES LAST 10 YEARS BASED ON POPULARITY TRENDS</a:t>
            </a:r>
            <a:endParaRPr sz="2400">
              <a:solidFill>
                <a:srgbClr val="FFFFFF"/>
              </a:solidFill>
              <a:latin typeface="Oswald"/>
              <a:ea typeface="Oswald"/>
              <a:cs typeface="Oswald"/>
              <a:sym typeface="Oswald"/>
            </a:endParaRPr>
          </a:p>
        </p:txBody>
      </p:sp>
      <p:cxnSp>
        <p:nvCxnSpPr>
          <p:cNvPr id="430" name="Google Shape;430;g22c47a428ae_1_3"/>
          <p:cNvCxnSpPr/>
          <p:nvPr/>
        </p:nvCxnSpPr>
        <p:spPr>
          <a:xfrm>
            <a:off x="3175120" y="1143794"/>
            <a:ext cx="8778300" cy="0"/>
          </a:xfrm>
          <a:prstGeom prst="straightConnector1">
            <a:avLst/>
          </a:prstGeom>
          <a:noFill/>
          <a:ln cap="flat" cmpd="sng" w="9525">
            <a:solidFill>
              <a:schemeClr val="lt1"/>
            </a:solidFill>
            <a:prstDash val="solid"/>
            <a:miter lim="800000"/>
            <a:headEnd len="sm" w="sm" type="none"/>
            <a:tailEnd len="sm" w="sm" type="none"/>
          </a:ln>
        </p:spPr>
      </p:cxnSp>
      <p:pic>
        <p:nvPicPr>
          <p:cNvPr id="431" name="Google Shape;431;g22c47a428ae_1_3"/>
          <p:cNvPicPr preferRelativeResize="0"/>
          <p:nvPr/>
        </p:nvPicPr>
        <p:blipFill>
          <a:blip r:embed="rId19">
            <a:alphaModFix/>
          </a:blip>
          <a:stretch>
            <a:fillRect/>
          </a:stretch>
        </p:blipFill>
        <p:spPr>
          <a:xfrm>
            <a:off x="3595463" y="1789425"/>
            <a:ext cx="8037825" cy="36630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 name="Shape 435"/>
        <p:cNvGrpSpPr/>
        <p:nvPr/>
      </p:nvGrpSpPr>
      <p:grpSpPr>
        <a:xfrm>
          <a:off x="0" y="0"/>
          <a:ext cx="0" cy="0"/>
          <a:chOff x="0" y="0"/>
          <a:chExt cx="0" cy="0"/>
        </a:xfrm>
      </p:grpSpPr>
      <p:sp>
        <p:nvSpPr>
          <p:cNvPr id="436" name="Google Shape;436;g22c47a428ae_1_47"/>
          <p:cNvSpPr/>
          <p:nvPr/>
        </p:nvSpPr>
        <p:spPr>
          <a:xfrm>
            <a:off x="234297" y="4310040"/>
            <a:ext cx="2833200" cy="663000"/>
          </a:xfrm>
          <a:prstGeom prst="roundRect">
            <a:avLst>
              <a:gd fmla="val 16667" name="adj"/>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ato Light"/>
              <a:ea typeface="Lato Light"/>
              <a:cs typeface="Lato Light"/>
              <a:sym typeface="Lato Light"/>
            </a:endParaRPr>
          </a:p>
        </p:txBody>
      </p:sp>
      <p:sp>
        <p:nvSpPr>
          <p:cNvPr id="437" name="Google Shape;437;g22c47a428ae_1_47"/>
          <p:cNvSpPr txBox="1"/>
          <p:nvPr/>
        </p:nvSpPr>
        <p:spPr>
          <a:xfrm>
            <a:off x="1000864" y="1484613"/>
            <a:ext cx="1483200" cy="338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lt1"/>
                </a:solidFill>
                <a:latin typeface="Montserrat"/>
                <a:ea typeface="Montserrat"/>
                <a:cs typeface="Montserrat"/>
                <a:sym typeface="Montserrat"/>
              </a:rPr>
              <a:t>About us</a:t>
            </a:r>
            <a:endParaRPr/>
          </a:p>
        </p:txBody>
      </p:sp>
      <p:sp>
        <p:nvSpPr>
          <p:cNvPr id="438" name="Google Shape;438;g22c47a428ae_1_47"/>
          <p:cNvSpPr txBox="1"/>
          <p:nvPr/>
        </p:nvSpPr>
        <p:spPr>
          <a:xfrm>
            <a:off x="1000864" y="2167438"/>
            <a:ext cx="2025000" cy="338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lt1"/>
                </a:solidFill>
                <a:latin typeface="Montserrat"/>
                <a:ea typeface="Montserrat"/>
                <a:cs typeface="Montserrat"/>
                <a:sym typeface="Montserrat"/>
              </a:rPr>
              <a:t>Group Members</a:t>
            </a:r>
            <a:endParaRPr/>
          </a:p>
        </p:txBody>
      </p:sp>
      <p:sp>
        <p:nvSpPr>
          <p:cNvPr id="439" name="Google Shape;439;g22c47a428ae_1_47"/>
          <p:cNvSpPr txBox="1"/>
          <p:nvPr/>
        </p:nvSpPr>
        <p:spPr>
          <a:xfrm>
            <a:off x="1000864" y="2976325"/>
            <a:ext cx="2025000" cy="338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lt1"/>
                </a:solidFill>
                <a:latin typeface="Montserrat"/>
                <a:ea typeface="Montserrat"/>
                <a:cs typeface="Montserrat"/>
                <a:sym typeface="Montserrat"/>
              </a:rPr>
              <a:t>Overview Topics</a:t>
            </a:r>
            <a:endParaRPr/>
          </a:p>
        </p:txBody>
      </p:sp>
      <p:sp>
        <p:nvSpPr>
          <p:cNvPr id="440" name="Google Shape;440;g22c47a428ae_1_47"/>
          <p:cNvSpPr txBox="1"/>
          <p:nvPr/>
        </p:nvSpPr>
        <p:spPr>
          <a:xfrm>
            <a:off x="1000864" y="3716228"/>
            <a:ext cx="2025000" cy="338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lt1"/>
                </a:solidFill>
                <a:latin typeface="Montserrat"/>
                <a:ea typeface="Montserrat"/>
                <a:cs typeface="Montserrat"/>
                <a:sym typeface="Montserrat"/>
              </a:rPr>
              <a:t>Topic # 1</a:t>
            </a:r>
            <a:endParaRPr/>
          </a:p>
        </p:txBody>
      </p:sp>
      <p:sp>
        <p:nvSpPr>
          <p:cNvPr id="441" name="Google Shape;441;g22c47a428ae_1_47"/>
          <p:cNvSpPr txBox="1"/>
          <p:nvPr/>
        </p:nvSpPr>
        <p:spPr>
          <a:xfrm>
            <a:off x="1000864" y="4471653"/>
            <a:ext cx="2025000" cy="338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Montserrat"/>
                <a:ea typeface="Montserrat"/>
                <a:cs typeface="Montserrat"/>
                <a:sym typeface="Montserrat"/>
              </a:rPr>
              <a:t>Research</a:t>
            </a:r>
            <a:endParaRPr/>
          </a:p>
        </p:txBody>
      </p:sp>
      <p:sp>
        <p:nvSpPr>
          <p:cNvPr id="442" name="Google Shape;442;g22c47a428ae_1_47"/>
          <p:cNvSpPr txBox="1"/>
          <p:nvPr/>
        </p:nvSpPr>
        <p:spPr>
          <a:xfrm>
            <a:off x="1000864" y="5285948"/>
            <a:ext cx="2025000" cy="338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lt1"/>
                </a:solidFill>
                <a:latin typeface="Montserrat"/>
                <a:ea typeface="Montserrat"/>
                <a:cs typeface="Montserrat"/>
                <a:sym typeface="Montserrat"/>
              </a:rPr>
              <a:t>Topic # 2</a:t>
            </a:r>
            <a:endParaRPr/>
          </a:p>
        </p:txBody>
      </p:sp>
      <p:sp>
        <p:nvSpPr>
          <p:cNvPr id="443" name="Google Shape;443;g22c47a428ae_1_47"/>
          <p:cNvSpPr txBox="1"/>
          <p:nvPr/>
        </p:nvSpPr>
        <p:spPr>
          <a:xfrm>
            <a:off x="1000864" y="6124148"/>
            <a:ext cx="2025000" cy="338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lt1"/>
                </a:solidFill>
                <a:latin typeface="Montserrat"/>
                <a:ea typeface="Montserrat"/>
                <a:cs typeface="Montserrat"/>
                <a:sym typeface="Montserrat"/>
              </a:rPr>
              <a:t>Conclusions</a:t>
            </a:r>
            <a:endParaRPr/>
          </a:p>
        </p:txBody>
      </p:sp>
      <p:pic>
        <p:nvPicPr>
          <p:cNvPr descr="Home" id="444" name="Google Shape;444;g22c47a428ae_1_47">
            <a:hlinkClick action="ppaction://hlinksldjump" r:id="rId3"/>
          </p:cNvPr>
          <p:cNvPicPr preferRelativeResize="0"/>
          <p:nvPr/>
        </p:nvPicPr>
        <p:blipFill rotWithShape="1">
          <a:blip r:embed="rId4">
            <a:alphaModFix/>
          </a:blip>
          <a:srcRect b="0" l="0" r="0" t="0"/>
          <a:stretch/>
        </p:blipFill>
        <p:spPr>
          <a:xfrm>
            <a:off x="328944" y="1372400"/>
            <a:ext cx="588926" cy="588926"/>
          </a:xfrm>
          <a:prstGeom prst="rect">
            <a:avLst/>
          </a:prstGeom>
          <a:noFill/>
          <a:ln>
            <a:noFill/>
          </a:ln>
        </p:spPr>
      </p:pic>
      <p:pic>
        <p:nvPicPr>
          <p:cNvPr descr="Magnifying glass" id="445" name="Google Shape;445;g22c47a428ae_1_47">
            <a:hlinkClick action="ppaction://hlinksldjump" r:id="rId5"/>
          </p:cNvPr>
          <p:cNvPicPr preferRelativeResize="0"/>
          <p:nvPr/>
        </p:nvPicPr>
        <p:blipFill rotWithShape="1">
          <a:blip r:embed="rId6">
            <a:alphaModFix/>
          </a:blip>
          <a:srcRect b="0" l="0" r="0" t="0"/>
          <a:stretch/>
        </p:blipFill>
        <p:spPr>
          <a:xfrm>
            <a:off x="328944" y="4343393"/>
            <a:ext cx="588926" cy="588926"/>
          </a:xfrm>
          <a:prstGeom prst="rect">
            <a:avLst/>
          </a:prstGeom>
          <a:noFill/>
          <a:ln>
            <a:noFill/>
          </a:ln>
        </p:spPr>
      </p:pic>
      <p:pic>
        <p:nvPicPr>
          <p:cNvPr descr="Books on shelf" id="446" name="Google Shape;446;g22c47a428ae_1_47">
            <a:hlinkClick action="ppaction://hlinksldjump" r:id="rId7"/>
          </p:cNvPr>
          <p:cNvPicPr preferRelativeResize="0"/>
          <p:nvPr/>
        </p:nvPicPr>
        <p:blipFill rotWithShape="1">
          <a:blip r:embed="rId8">
            <a:alphaModFix/>
          </a:blip>
          <a:srcRect b="0" l="0" r="0" t="0"/>
          <a:stretch/>
        </p:blipFill>
        <p:spPr>
          <a:xfrm>
            <a:off x="328944" y="2809326"/>
            <a:ext cx="588926" cy="588926"/>
          </a:xfrm>
          <a:prstGeom prst="rect">
            <a:avLst/>
          </a:prstGeom>
          <a:noFill/>
          <a:ln>
            <a:noFill/>
          </a:ln>
        </p:spPr>
      </p:pic>
      <p:pic>
        <p:nvPicPr>
          <p:cNvPr descr="Star" id="447" name="Google Shape;447;g22c47a428ae_1_47">
            <a:hlinkClick action="ppaction://hlinksldjump" r:id="rId9"/>
          </p:cNvPr>
          <p:cNvPicPr preferRelativeResize="0"/>
          <p:nvPr/>
        </p:nvPicPr>
        <p:blipFill rotWithShape="1">
          <a:blip r:embed="rId10">
            <a:alphaModFix/>
          </a:blip>
          <a:srcRect b="0" l="0" r="0" t="0"/>
          <a:stretch/>
        </p:blipFill>
        <p:spPr>
          <a:xfrm>
            <a:off x="350069" y="3495393"/>
            <a:ext cx="588926" cy="588926"/>
          </a:xfrm>
          <a:prstGeom prst="rect">
            <a:avLst/>
          </a:prstGeom>
          <a:noFill/>
          <a:ln>
            <a:noFill/>
          </a:ln>
        </p:spPr>
      </p:pic>
      <p:pic>
        <p:nvPicPr>
          <p:cNvPr descr="Headphones" id="448" name="Google Shape;448;g22c47a428ae_1_47">
            <a:hlinkClick action="ppaction://hlinksldjump" r:id="rId11"/>
          </p:cNvPr>
          <p:cNvPicPr preferRelativeResize="0"/>
          <p:nvPr/>
        </p:nvPicPr>
        <p:blipFill rotWithShape="1">
          <a:blip r:embed="rId12">
            <a:alphaModFix/>
          </a:blip>
          <a:srcRect b="0" l="0" r="0" t="0"/>
          <a:stretch/>
        </p:blipFill>
        <p:spPr>
          <a:xfrm>
            <a:off x="328944" y="2035385"/>
            <a:ext cx="588926" cy="588926"/>
          </a:xfrm>
          <a:prstGeom prst="rect">
            <a:avLst/>
          </a:prstGeom>
          <a:noFill/>
          <a:ln>
            <a:noFill/>
          </a:ln>
        </p:spPr>
      </p:pic>
      <p:pic>
        <p:nvPicPr>
          <p:cNvPr descr="Treble clef" id="449" name="Google Shape;449;g22c47a428ae_1_47">
            <a:hlinkClick action="ppaction://hlinksldjump" r:id="rId13"/>
          </p:cNvPr>
          <p:cNvPicPr preferRelativeResize="0"/>
          <p:nvPr/>
        </p:nvPicPr>
        <p:blipFill rotWithShape="1">
          <a:blip r:embed="rId14">
            <a:alphaModFix/>
          </a:blip>
          <a:srcRect b="0" l="0" r="0" t="0"/>
          <a:stretch/>
        </p:blipFill>
        <p:spPr>
          <a:xfrm>
            <a:off x="262550" y="5132538"/>
            <a:ext cx="642076" cy="642076"/>
          </a:xfrm>
          <a:prstGeom prst="rect">
            <a:avLst/>
          </a:prstGeom>
          <a:noFill/>
          <a:ln>
            <a:noFill/>
          </a:ln>
        </p:spPr>
      </p:pic>
      <p:pic>
        <p:nvPicPr>
          <p:cNvPr descr="Music notes" id="450" name="Google Shape;450;g22c47a428ae_1_47">
            <a:hlinkClick action="ppaction://hlinksldjump" r:id="rId15"/>
          </p:cNvPr>
          <p:cNvPicPr preferRelativeResize="0"/>
          <p:nvPr/>
        </p:nvPicPr>
        <p:blipFill rotWithShape="1">
          <a:blip r:embed="rId16">
            <a:alphaModFix/>
          </a:blip>
          <a:srcRect b="0" l="0" r="0" t="0"/>
          <a:stretch/>
        </p:blipFill>
        <p:spPr>
          <a:xfrm>
            <a:off x="253460" y="5977515"/>
            <a:ext cx="642076" cy="642076"/>
          </a:xfrm>
          <a:prstGeom prst="rect">
            <a:avLst/>
          </a:prstGeom>
          <a:noFill/>
          <a:ln>
            <a:noFill/>
          </a:ln>
        </p:spPr>
      </p:pic>
      <p:pic>
        <p:nvPicPr>
          <p:cNvPr descr="Spotify Logo Png - Free Transparent PNG Logos" id="451" name="Google Shape;451;g22c47a428ae_1_47">
            <a:hlinkClick action="ppaction://hlinksldjump" r:id="rId17"/>
          </p:cNvPr>
          <p:cNvPicPr preferRelativeResize="0"/>
          <p:nvPr/>
        </p:nvPicPr>
        <p:blipFill rotWithShape="1">
          <a:blip r:embed="rId18">
            <a:alphaModFix/>
          </a:blip>
          <a:srcRect b="0" l="0" r="0" t="0"/>
          <a:stretch/>
        </p:blipFill>
        <p:spPr>
          <a:xfrm>
            <a:off x="253460" y="212717"/>
            <a:ext cx="747405" cy="747405"/>
          </a:xfrm>
          <a:prstGeom prst="rect">
            <a:avLst/>
          </a:prstGeom>
          <a:noFill/>
          <a:ln>
            <a:noFill/>
          </a:ln>
        </p:spPr>
      </p:pic>
      <p:sp>
        <p:nvSpPr>
          <p:cNvPr id="452" name="Google Shape;452;g22c47a428ae_1_47"/>
          <p:cNvSpPr txBox="1"/>
          <p:nvPr/>
        </p:nvSpPr>
        <p:spPr>
          <a:xfrm>
            <a:off x="997464" y="246314"/>
            <a:ext cx="2031900" cy="708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lt1"/>
                </a:solidFill>
                <a:latin typeface="Montserrat"/>
                <a:ea typeface="Montserrat"/>
                <a:cs typeface="Montserrat"/>
                <a:sym typeface="Montserrat"/>
              </a:rPr>
              <a:t>Group E</a:t>
            </a:r>
            <a:endParaRPr b="1" sz="2000">
              <a:solidFill>
                <a:schemeClr val="lt1"/>
              </a:solidFill>
              <a:latin typeface="Montserrat"/>
              <a:ea typeface="Montserrat"/>
              <a:cs typeface="Montserrat"/>
              <a:sym typeface="Montserrat"/>
            </a:endParaRPr>
          </a:p>
          <a:p>
            <a:pPr indent="0" lvl="0" marL="0" marR="0" rtl="0" algn="l">
              <a:spcBef>
                <a:spcPts val="0"/>
              </a:spcBef>
              <a:spcAft>
                <a:spcPts val="0"/>
              </a:spcAft>
              <a:buNone/>
            </a:pPr>
            <a:r>
              <a:rPr b="1" lang="en-US" sz="2000">
                <a:solidFill>
                  <a:schemeClr val="lt1"/>
                </a:solidFill>
                <a:latin typeface="Montserrat"/>
                <a:ea typeface="Montserrat"/>
                <a:cs typeface="Montserrat"/>
                <a:sym typeface="Montserrat"/>
              </a:rPr>
              <a:t>Shanghai</a:t>
            </a:r>
            <a:endParaRPr b="1" sz="2000">
              <a:solidFill>
                <a:schemeClr val="lt1"/>
              </a:solidFill>
              <a:latin typeface="Montserrat"/>
              <a:ea typeface="Montserrat"/>
              <a:cs typeface="Montserrat"/>
              <a:sym typeface="Montserrat"/>
            </a:endParaRPr>
          </a:p>
        </p:txBody>
      </p:sp>
      <p:sp>
        <p:nvSpPr>
          <p:cNvPr id="453" name="Google Shape;453;g22c47a428ae_1_47"/>
          <p:cNvSpPr txBox="1"/>
          <p:nvPr/>
        </p:nvSpPr>
        <p:spPr>
          <a:xfrm>
            <a:off x="3390825" y="246325"/>
            <a:ext cx="84471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400">
                <a:solidFill>
                  <a:srgbClr val="FFFFFF"/>
                </a:solidFill>
                <a:latin typeface="Oswald"/>
                <a:ea typeface="Oswald"/>
                <a:cs typeface="Oswald"/>
                <a:sym typeface="Oswald"/>
              </a:rPr>
              <a:t>TOP 10 MOST POPULAR ARTIST IN INDONESIA </a:t>
            </a:r>
            <a:endParaRPr sz="2400">
              <a:solidFill>
                <a:srgbClr val="FFFFFF"/>
              </a:solidFill>
              <a:latin typeface="Oswald"/>
              <a:ea typeface="Oswald"/>
              <a:cs typeface="Oswald"/>
              <a:sym typeface="Oswald"/>
            </a:endParaRPr>
          </a:p>
        </p:txBody>
      </p:sp>
      <p:cxnSp>
        <p:nvCxnSpPr>
          <p:cNvPr id="454" name="Google Shape;454;g22c47a428ae_1_47"/>
          <p:cNvCxnSpPr/>
          <p:nvPr/>
        </p:nvCxnSpPr>
        <p:spPr>
          <a:xfrm>
            <a:off x="3175120" y="1143794"/>
            <a:ext cx="8778300" cy="0"/>
          </a:xfrm>
          <a:prstGeom prst="straightConnector1">
            <a:avLst/>
          </a:prstGeom>
          <a:noFill/>
          <a:ln cap="flat" cmpd="sng" w="9525">
            <a:solidFill>
              <a:schemeClr val="lt1"/>
            </a:solidFill>
            <a:prstDash val="solid"/>
            <a:miter lim="800000"/>
            <a:headEnd len="sm" w="sm" type="none"/>
            <a:tailEnd len="sm" w="sm" type="none"/>
          </a:ln>
        </p:spPr>
      </p:cxnSp>
      <p:pic>
        <p:nvPicPr>
          <p:cNvPr id="455" name="Google Shape;455;g22c47a428ae_1_47"/>
          <p:cNvPicPr preferRelativeResize="0"/>
          <p:nvPr/>
        </p:nvPicPr>
        <p:blipFill>
          <a:blip r:embed="rId19">
            <a:alphaModFix/>
          </a:blip>
          <a:stretch>
            <a:fillRect/>
          </a:stretch>
        </p:blipFill>
        <p:spPr>
          <a:xfrm>
            <a:off x="3816185" y="1487175"/>
            <a:ext cx="7496175" cy="48101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 name="Shape 459"/>
        <p:cNvGrpSpPr/>
        <p:nvPr/>
      </p:nvGrpSpPr>
      <p:grpSpPr>
        <a:xfrm>
          <a:off x="0" y="0"/>
          <a:ext cx="0" cy="0"/>
          <a:chOff x="0" y="0"/>
          <a:chExt cx="0" cy="0"/>
        </a:xfrm>
      </p:grpSpPr>
      <p:sp>
        <p:nvSpPr>
          <p:cNvPr id="460" name="Google Shape;460;g22c47a428ae_1_71"/>
          <p:cNvSpPr/>
          <p:nvPr/>
        </p:nvSpPr>
        <p:spPr>
          <a:xfrm>
            <a:off x="234297" y="4310040"/>
            <a:ext cx="2833200" cy="663000"/>
          </a:xfrm>
          <a:prstGeom prst="roundRect">
            <a:avLst>
              <a:gd fmla="val 16667" name="adj"/>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ato Light"/>
              <a:ea typeface="Lato Light"/>
              <a:cs typeface="Lato Light"/>
              <a:sym typeface="Lato Light"/>
            </a:endParaRPr>
          </a:p>
        </p:txBody>
      </p:sp>
      <p:sp>
        <p:nvSpPr>
          <p:cNvPr id="461" name="Google Shape;461;g22c47a428ae_1_71"/>
          <p:cNvSpPr txBox="1"/>
          <p:nvPr/>
        </p:nvSpPr>
        <p:spPr>
          <a:xfrm>
            <a:off x="1000864" y="1484613"/>
            <a:ext cx="1483200" cy="338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lt1"/>
                </a:solidFill>
                <a:latin typeface="Montserrat"/>
                <a:ea typeface="Montserrat"/>
                <a:cs typeface="Montserrat"/>
                <a:sym typeface="Montserrat"/>
              </a:rPr>
              <a:t>About us</a:t>
            </a:r>
            <a:endParaRPr/>
          </a:p>
        </p:txBody>
      </p:sp>
      <p:sp>
        <p:nvSpPr>
          <p:cNvPr id="462" name="Google Shape;462;g22c47a428ae_1_71"/>
          <p:cNvSpPr txBox="1"/>
          <p:nvPr/>
        </p:nvSpPr>
        <p:spPr>
          <a:xfrm>
            <a:off x="1000864" y="2167438"/>
            <a:ext cx="2025000" cy="338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lt1"/>
                </a:solidFill>
                <a:latin typeface="Montserrat"/>
                <a:ea typeface="Montserrat"/>
                <a:cs typeface="Montserrat"/>
                <a:sym typeface="Montserrat"/>
              </a:rPr>
              <a:t>Group Members</a:t>
            </a:r>
            <a:endParaRPr/>
          </a:p>
        </p:txBody>
      </p:sp>
      <p:sp>
        <p:nvSpPr>
          <p:cNvPr id="463" name="Google Shape;463;g22c47a428ae_1_71"/>
          <p:cNvSpPr txBox="1"/>
          <p:nvPr/>
        </p:nvSpPr>
        <p:spPr>
          <a:xfrm>
            <a:off x="1000864" y="2976325"/>
            <a:ext cx="2025000" cy="338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lt1"/>
                </a:solidFill>
                <a:latin typeface="Montserrat"/>
                <a:ea typeface="Montserrat"/>
                <a:cs typeface="Montserrat"/>
                <a:sym typeface="Montserrat"/>
              </a:rPr>
              <a:t>Overview Topics</a:t>
            </a:r>
            <a:endParaRPr/>
          </a:p>
        </p:txBody>
      </p:sp>
      <p:sp>
        <p:nvSpPr>
          <p:cNvPr id="464" name="Google Shape;464;g22c47a428ae_1_71"/>
          <p:cNvSpPr txBox="1"/>
          <p:nvPr/>
        </p:nvSpPr>
        <p:spPr>
          <a:xfrm>
            <a:off x="1000864" y="3716228"/>
            <a:ext cx="2025000" cy="338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lt1"/>
                </a:solidFill>
                <a:latin typeface="Montserrat"/>
                <a:ea typeface="Montserrat"/>
                <a:cs typeface="Montserrat"/>
                <a:sym typeface="Montserrat"/>
              </a:rPr>
              <a:t>Topic # 1</a:t>
            </a:r>
            <a:endParaRPr/>
          </a:p>
        </p:txBody>
      </p:sp>
      <p:sp>
        <p:nvSpPr>
          <p:cNvPr id="465" name="Google Shape;465;g22c47a428ae_1_71"/>
          <p:cNvSpPr txBox="1"/>
          <p:nvPr/>
        </p:nvSpPr>
        <p:spPr>
          <a:xfrm>
            <a:off x="1000864" y="4471653"/>
            <a:ext cx="2025000" cy="338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Montserrat"/>
                <a:ea typeface="Montserrat"/>
                <a:cs typeface="Montserrat"/>
                <a:sym typeface="Montserrat"/>
              </a:rPr>
              <a:t>Research</a:t>
            </a:r>
            <a:endParaRPr/>
          </a:p>
        </p:txBody>
      </p:sp>
      <p:sp>
        <p:nvSpPr>
          <p:cNvPr id="466" name="Google Shape;466;g22c47a428ae_1_71"/>
          <p:cNvSpPr txBox="1"/>
          <p:nvPr/>
        </p:nvSpPr>
        <p:spPr>
          <a:xfrm>
            <a:off x="1000864" y="5285948"/>
            <a:ext cx="2025000" cy="338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lt1"/>
                </a:solidFill>
                <a:latin typeface="Montserrat"/>
                <a:ea typeface="Montserrat"/>
                <a:cs typeface="Montserrat"/>
                <a:sym typeface="Montserrat"/>
              </a:rPr>
              <a:t>Topic # 2</a:t>
            </a:r>
            <a:endParaRPr/>
          </a:p>
        </p:txBody>
      </p:sp>
      <p:sp>
        <p:nvSpPr>
          <p:cNvPr id="467" name="Google Shape;467;g22c47a428ae_1_71"/>
          <p:cNvSpPr txBox="1"/>
          <p:nvPr/>
        </p:nvSpPr>
        <p:spPr>
          <a:xfrm>
            <a:off x="1000864" y="6124148"/>
            <a:ext cx="2025000" cy="338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lt1"/>
                </a:solidFill>
                <a:latin typeface="Montserrat"/>
                <a:ea typeface="Montserrat"/>
                <a:cs typeface="Montserrat"/>
                <a:sym typeface="Montserrat"/>
              </a:rPr>
              <a:t>Conclusions</a:t>
            </a:r>
            <a:endParaRPr/>
          </a:p>
        </p:txBody>
      </p:sp>
      <p:pic>
        <p:nvPicPr>
          <p:cNvPr descr="Home" id="468" name="Google Shape;468;g22c47a428ae_1_71">
            <a:hlinkClick action="ppaction://hlinksldjump" r:id="rId3"/>
          </p:cNvPr>
          <p:cNvPicPr preferRelativeResize="0"/>
          <p:nvPr/>
        </p:nvPicPr>
        <p:blipFill rotWithShape="1">
          <a:blip r:embed="rId4">
            <a:alphaModFix/>
          </a:blip>
          <a:srcRect b="0" l="0" r="0" t="0"/>
          <a:stretch/>
        </p:blipFill>
        <p:spPr>
          <a:xfrm>
            <a:off x="328944" y="1372400"/>
            <a:ext cx="588926" cy="588926"/>
          </a:xfrm>
          <a:prstGeom prst="rect">
            <a:avLst/>
          </a:prstGeom>
          <a:noFill/>
          <a:ln>
            <a:noFill/>
          </a:ln>
        </p:spPr>
      </p:pic>
      <p:pic>
        <p:nvPicPr>
          <p:cNvPr descr="Magnifying glass" id="469" name="Google Shape;469;g22c47a428ae_1_71">
            <a:hlinkClick action="ppaction://hlinksldjump" r:id="rId5"/>
          </p:cNvPr>
          <p:cNvPicPr preferRelativeResize="0"/>
          <p:nvPr/>
        </p:nvPicPr>
        <p:blipFill rotWithShape="1">
          <a:blip r:embed="rId6">
            <a:alphaModFix/>
          </a:blip>
          <a:srcRect b="0" l="0" r="0" t="0"/>
          <a:stretch/>
        </p:blipFill>
        <p:spPr>
          <a:xfrm>
            <a:off x="328944" y="4343393"/>
            <a:ext cx="588926" cy="588926"/>
          </a:xfrm>
          <a:prstGeom prst="rect">
            <a:avLst/>
          </a:prstGeom>
          <a:noFill/>
          <a:ln>
            <a:noFill/>
          </a:ln>
        </p:spPr>
      </p:pic>
      <p:pic>
        <p:nvPicPr>
          <p:cNvPr descr="Books on shelf" id="470" name="Google Shape;470;g22c47a428ae_1_71">
            <a:hlinkClick action="ppaction://hlinksldjump" r:id="rId7"/>
          </p:cNvPr>
          <p:cNvPicPr preferRelativeResize="0"/>
          <p:nvPr/>
        </p:nvPicPr>
        <p:blipFill rotWithShape="1">
          <a:blip r:embed="rId8">
            <a:alphaModFix/>
          </a:blip>
          <a:srcRect b="0" l="0" r="0" t="0"/>
          <a:stretch/>
        </p:blipFill>
        <p:spPr>
          <a:xfrm>
            <a:off x="328944" y="2809326"/>
            <a:ext cx="588926" cy="588926"/>
          </a:xfrm>
          <a:prstGeom prst="rect">
            <a:avLst/>
          </a:prstGeom>
          <a:noFill/>
          <a:ln>
            <a:noFill/>
          </a:ln>
        </p:spPr>
      </p:pic>
      <p:pic>
        <p:nvPicPr>
          <p:cNvPr descr="Star" id="471" name="Google Shape;471;g22c47a428ae_1_71">
            <a:hlinkClick action="ppaction://hlinksldjump" r:id="rId9"/>
          </p:cNvPr>
          <p:cNvPicPr preferRelativeResize="0"/>
          <p:nvPr/>
        </p:nvPicPr>
        <p:blipFill rotWithShape="1">
          <a:blip r:embed="rId10">
            <a:alphaModFix/>
          </a:blip>
          <a:srcRect b="0" l="0" r="0" t="0"/>
          <a:stretch/>
        </p:blipFill>
        <p:spPr>
          <a:xfrm>
            <a:off x="350069" y="3495393"/>
            <a:ext cx="588926" cy="588926"/>
          </a:xfrm>
          <a:prstGeom prst="rect">
            <a:avLst/>
          </a:prstGeom>
          <a:noFill/>
          <a:ln>
            <a:noFill/>
          </a:ln>
        </p:spPr>
      </p:pic>
      <p:pic>
        <p:nvPicPr>
          <p:cNvPr descr="Headphones" id="472" name="Google Shape;472;g22c47a428ae_1_71">
            <a:hlinkClick action="ppaction://hlinksldjump" r:id="rId11"/>
          </p:cNvPr>
          <p:cNvPicPr preferRelativeResize="0"/>
          <p:nvPr/>
        </p:nvPicPr>
        <p:blipFill rotWithShape="1">
          <a:blip r:embed="rId12">
            <a:alphaModFix/>
          </a:blip>
          <a:srcRect b="0" l="0" r="0" t="0"/>
          <a:stretch/>
        </p:blipFill>
        <p:spPr>
          <a:xfrm>
            <a:off x="328944" y="2035385"/>
            <a:ext cx="588926" cy="588926"/>
          </a:xfrm>
          <a:prstGeom prst="rect">
            <a:avLst/>
          </a:prstGeom>
          <a:noFill/>
          <a:ln>
            <a:noFill/>
          </a:ln>
        </p:spPr>
      </p:pic>
      <p:pic>
        <p:nvPicPr>
          <p:cNvPr descr="Treble clef" id="473" name="Google Shape;473;g22c47a428ae_1_71">
            <a:hlinkClick action="ppaction://hlinksldjump" r:id="rId13"/>
          </p:cNvPr>
          <p:cNvPicPr preferRelativeResize="0"/>
          <p:nvPr/>
        </p:nvPicPr>
        <p:blipFill rotWithShape="1">
          <a:blip r:embed="rId14">
            <a:alphaModFix/>
          </a:blip>
          <a:srcRect b="0" l="0" r="0" t="0"/>
          <a:stretch/>
        </p:blipFill>
        <p:spPr>
          <a:xfrm>
            <a:off x="262550" y="5132538"/>
            <a:ext cx="642076" cy="642076"/>
          </a:xfrm>
          <a:prstGeom prst="rect">
            <a:avLst/>
          </a:prstGeom>
          <a:noFill/>
          <a:ln>
            <a:noFill/>
          </a:ln>
        </p:spPr>
      </p:pic>
      <p:pic>
        <p:nvPicPr>
          <p:cNvPr descr="Music notes" id="474" name="Google Shape;474;g22c47a428ae_1_71">
            <a:hlinkClick action="ppaction://hlinksldjump" r:id="rId15"/>
          </p:cNvPr>
          <p:cNvPicPr preferRelativeResize="0"/>
          <p:nvPr/>
        </p:nvPicPr>
        <p:blipFill rotWithShape="1">
          <a:blip r:embed="rId16">
            <a:alphaModFix/>
          </a:blip>
          <a:srcRect b="0" l="0" r="0" t="0"/>
          <a:stretch/>
        </p:blipFill>
        <p:spPr>
          <a:xfrm>
            <a:off x="253460" y="5977515"/>
            <a:ext cx="642076" cy="642076"/>
          </a:xfrm>
          <a:prstGeom prst="rect">
            <a:avLst/>
          </a:prstGeom>
          <a:noFill/>
          <a:ln>
            <a:noFill/>
          </a:ln>
        </p:spPr>
      </p:pic>
      <p:pic>
        <p:nvPicPr>
          <p:cNvPr descr="Spotify Logo Png - Free Transparent PNG Logos" id="475" name="Google Shape;475;g22c47a428ae_1_71">
            <a:hlinkClick action="ppaction://hlinksldjump" r:id="rId17"/>
          </p:cNvPr>
          <p:cNvPicPr preferRelativeResize="0"/>
          <p:nvPr/>
        </p:nvPicPr>
        <p:blipFill rotWithShape="1">
          <a:blip r:embed="rId18">
            <a:alphaModFix/>
          </a:blip>
          <a:srcRect b="0" l="0" r="0" t="0"/>
          <a:stretch/>
        </p:blipFill>
        <p:spPr>
          <a:xfrm>
            <a:off x="253460" y="212717"/>
            <a:ext cx="747405" cy="747405"/>
          </a:xfrm>
          <a:prstGeom prst="rect">
            <a:avLst/>
          </a:prstGeom>
          <a:noFill/>
          <a:ln>
            <a:noFill/>
          </a:ln>
        </p:spPr>
      </p:pic>
      <p:sp>
        <p:nvSpPr>
          <p:cNvPr id="476" name="Google Shape;476;g22c47a428ae_1_71"/>
          <p:cNvSpPr txBox="1"/>
          <p:nvPr/>
        </p:nvSpPr>
        <p:spPr>
          <a:xfrm>
            <a:off x="997464" y="246314"/>
            <a:ext cx="2031900" cy="708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lt1"/>
                </a:solidFill>
                <a:latin typeface="Montserrat"/>
                <a:ea typeface="Montserrat"/>
                <a:cs typeface="Montserrat"/>
                <a:sym typeface="Montserrat"/>
              </a:rPr>
              <a:t>Group E</a:t>
            </a:r>
            <a:endParaRPr b="1" sz="2000">
              <a:solidFill>
                <a:schemeClr val="lt1"/>
              </a:solidFill>
              <a:latin typeface="Montserrat"/>
              <a:ea typeface="Montserrat"/>
              <a:cs typeface="Montserrat"/>
              <a:sym typeface="Montserrat"/>
            </a:endParaRPr>
          </a:p>
          <a:p>
            <a:pPr indent="0" lvl="0" marL="0" marR="0" rtl="0" algn="l">
              <a:spcBef>
                <a:spcPts val="0"/>
              </a:spcBef>
              <a:spcAft>
                <a:spcPts val="0"/>
              </a:spcAft>
              <a:buNone/>
            </a:pPr>
            <a:r>
              <a:rPr b="1" lang="en-US" sz="2000">
                <a:solidFill>
                  <a:schemeClr val="lt1"/>
                </a:solidFill>
                <a:latin typeface="Montserrat"/>
                <a:ea typeface="Montserrat"/>
                <a:cs typeface="Montserrat"/>
                <a:sym typeface="Montserrat"/>
              </a:rPr>
              <a:t>Shanghai</a:t>
            </a:r>
            <a:endParaRPr b="1" sz="2000">
              <a:solidFill>
                <a:schemeClr val="lt1"/>
              </a:solidFill>
              <a:latin typeface="Montserrat"/>
              <a:ea typeface="Montserrat"/>
              <a:cs typeface="Montserrat"/>
              <a:sym typeface="Montserrat"/>
            </a:endParaRPr>
          </a:p>
        </p:txBody>
      </p:sp>
      <p:sp>
        <p:nvSpPr>
          <p:cNvPr id="477" name="Google Shape;477;g22c47a428ae_1_71"/>
          <p:cNvSpPr txBox="1"/>
          <p:nvPr/>
        </p:nvSpPr>
        <p:spPr>
          <a:xfrm>
            <a:off x="3390825" y="322525"/>
            <a:ext cx="84471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400">
                <a:solidFill>
                  <a:schemeClr val="lt1"/>
                </a:solidFill>
                <a:latin typeface="Oswald"/>
                <a:ea typeface="Oswald"/>
                <a:cs typeface="Oswald"/>
                <a:sym typeface="Oswald"/>
              </a:rPr>
              <a:t>FOREIGN ARTIST VS INDONESIAN ARTIST</a:t>
            </a:r>
            <a:endParaRPr sz="2400">
              <a:solidFill>
                <a:srgbClr val="FFFFFF"/>
              </a:solidFill>
              <a:latin typeface="Oswald"/>
              <a:ea typeface="Oswald"/>
              <a:cs typeface="Oswald"/>
              <a:sym typeface="Oswald"/>
            </a:endParaRPr>
          </a:p>
        </p:txBody>
      </p:sp>
      <p:cxnSp>
        <p:nvCxnSpPr>
          <p:cNvPr id="478" name="Google Shape;478;g22c47a428ae_1_71"/>
          <p:cNvCxnSpPr/>
          <p:nvPr/>
        </p:nvCxnSpPr>
        <p:spPr>
          <a:xfrm>
            <a:off x="3175120" y="1143794"/>
            <a:ext cx="8778300" cy="0"/>
          </a:xfrm>
          <a:prstGeom prst="straightConnector1">
            <a:avLst/>
          </a:prstGeom>
          <a:noFill/>
          <a:ln cap="flat" cmpd="sng" w="9525">
            <a:solidFill>
              <a:schemeClr val="lt1"/>
            </a:solidFill>
            <a:prstDash val="solid"/>
            <a:miter lim="800000"/>
            <a:headEnd len="sm" w="sm" type="none"/>
            <a:tailEnd len="sm" w="sm" type="none"/>
          </a:ln>
        </p:spPr>
      </p:cxnSp>
      <p:sp>
        <p:nvSpPr>
          <p:cNvPr id="479" name="Google Shape;479;g22c47a428ae_1_71"/>
          <p:cNvSpPr txBox="1"/>
          <p:nvPr/>
        </p:nvSpPr>
        <p:spPr>
          <a:xfrm>
            <a:off x="9507875" y="5496500"/>
            <a:ext cx="32322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000">
                <a:solidFill>
                  <a:srgbClr val="FFFFFF"/>
                </a:solidFill>
                <a:latin typeface="Oswald"/>
                <a:ea typeface="Oswald"/>
                <a:cs typeface="Oswald"/>
                <a:sym typeface="Oswald"/>
              </a:rPr>
              <a:t>*FILTERED INDONESIAN ARTIST ONLY</a:t>
            </a:r>
            <a:endParaRPr sz="1000">
              <a:solidFill>
                <a:srgbClr val="FFFFFF"/>
              </a:solidFill>
              <a:latin typeface="Oswald"/>
              <a:ea typeface="Oswald"/>
              <a:cs typeface="Oswald"/>
              <a:sym typeface="Oswald"/>
            </a:endParaRPr>
          </a:p>
        </p:txBody>
      </p:sp>
      <p:pic>
        <p:nvPicPr>
          <p:cNvPr id="480" name="Google Shape;480;g22c47a428ae_1_71"/>
          <p:cNvPicPr preferRelativeResize="0"/>
          <p:nvPr/>
        </p:nvPicPr>
        <p:blipFill>
          <a:blip r:embed="rId19">
            <a:alphaModFix/>
          </a:blip>
          <a:stretch>
            <a:fillRect/>
          </a:stretch>
        </p:blipFill>
        <p:spPr>
          <a:xfrm>
            <a:off x="3460200" y="1823312"/>
            <a:ext cx="4068183" cy="3587000"/>
          </a:xfrm>
          <a:prstGeom prst="rect">
            <a:avLst/>
          </a:prstGeom>
          <a:noFill/>
          <a:ln>
            <a:noFill/>
          </a:ln>
        </p:spPr>
      </p:pic>
      <p:pic>
        <p:nvPicPr>
          <p:cNvPr id="481" name="Google Shape;481;g22c47a428ae_1_71"/>
          <p:cNvPicPr preferRelativeResize="0"/>
          <p:nvPr/>
        </p:nvPicPr>
        <p:blipFill>
          <a:blip r:embed="rId20">
            <a:alphaModFix/>
          </a:blip>
          <a:stretch>
            <a:fillRect/>
          </a:stretch>
        </p:blipFill>
        <p:spPr>
          <a:xfrm>
            <a:off x="7700374" y="1823325"/>
            <a:ext cx="4068175" cy="356647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 name="Shape 485"/>
        <p:cNvGrpSpPr/>
        <p:nvPr/>
      </p:nvGrpSpPr>
      <p:grpSpPr>
        <a:xfrm>
          <a:off x="0" y="0"/>
          <a:ext cx="0" cy="0"/>
          <a:chOff x="0" y="0"/>
          <a:chExt cx="0" cy="0"/>
        </a:xfrm>
      </p:grpSpPr>
      <p:sp>
        <p:nvSpPr>
          <p:cNvPr id="486" name="Google Shape;486;p8"/>
          <p:cNvSpPr/>
          <p:nvPr/>
        </p:nvSpPr>
        <p:spPr>
          <a:xfrm>
            <a:off x="3129325" y="0"/>
            <a:ext cx="9062700" cy="6858000"/>
          </a:xfrm>
          <a:prstGeom prst="rect">
            <a:avLst/>
          </a:prstGeom>
          <a:solidFill>
            <a:srgbClr val="DC27D4"/>
          </a:solidFill>
          <a:ln cap="flat" cmpd="sng" w="9525">
            <a:solidFill>
              <a:srgbClr val="FDE2C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ato Light"/>
              <a:ea typeface="Lato Light"/>
              <a:cs typeface="Lato Light"/>
              <a:sym typeface="Lato Light"/>
            </a:endParaRPr>
          </a:p>
        </p:txBody>
      </p:sp>
      <p:sp>
        <p:nvSpPr>
          <p:cNvPr id="487" name="Google Shape;487;p8"/>
          <p:cNvSpPr/>
          <p:nvPr/>
        </p:nvSpPr>
        <p:spPr>
          <a:xfrm>
            <a:off x="3108975" y="3398250"/>
            <a:ext cx="9069600" cy="3512100"/>
          </a:xfrm>
          <a:prstGeom prst="rect">
            <a:avLst/>
          </a:prstGeom>
          <a:gradFill>
            <a:gsLst>
              <a:gs pos="0">
                <a:srgbClr val="F4FDF6">
                  <a:alpha val="0"/>
                </a:srgbClr>
              </a:gs>
              <a:gs pos="48000">
                <a:srgbClr val="313331">
                  <a:alpha val="41960"/>
                </a:srgbClr>
              </a:gs>
              <a:gs pos="86000">
                <a:schemeClr val="dk1"/>
              </a:gs>
              <a:gs pos="100000">
                <a:schemeClr val="dk1"/>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ato Light"/>
              <a:ea typeface="Lato Light"/>
              <a:cs typeface="Lato Light"/>
              <a:sym typeface="Lato Light"/>
            </a:endParaRPr>
          </a:p>
        </p:txBody>
      </p:sp>
      <p:sp>
        <p:nvSpPr>
          <p:cNvPr id="488" name="Google Shape;488;p8"/>
          <p:cNvSpPr/>
          <p:nvPr/>
        </p:nvSpPr>
        <p:spPr>
          <a:xfrm>
            <a:off x="234297" y="5096107"/>
            <a:ext cx="2833166" cy="662985"/>
          </a:xfrm>
          <a:prstGeom prst="roundRect">
            <a:avLst>
              <a:gd fmla="val 16667" name="adj"/>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ato Light"/>
              <a:ea typeface="Lato Light"/>
              <a:cs typeface="Lato Light"/>
              <a:sym typeface="Lato Light"/>
            </a:endParaRPr>
          </a:p>
        </p:txBody>
      </p:sp>
      <p:sp>
        <p:nvSpPr>
          <p:cNvPr id="489" name="Google Shape;489;p8"/>
          <p:cNvSpPr txBox="1"/>
          <p:nvPr/>
        </p:nvSpPr>
        <p:spPr>
          <a:xfrm>
            <a:off x="1000864" y="1484613"/>
            <a:ext cx="1483256"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lt1"/>
                </a:solidFill>
                <a:latin typeface="Montserrat"/>
                <a:ea typeface="Montserrat"/>
                <a:cs typeface="Montserrat"/>
                <a:sym typeface="Montserrat"/>
              </a:rPr>
              <a:t>About us</a:t>
            </a:r>
            <a:endParaRPr/>
          </a:p>
        </p:txBody>
      </p:sp>
      <p:sp>
        <p:nvSpPr>
          <p:cNvPr id="490" name="Google Shape;490;p8"/>
          <p:cNvSpPr txBox="1"/>
          <p:nvPr/>
        </p:nvSpPr>
        <p:spPr>
          <a:xfrm>
            <a:off x="1000864" y="2167438"/>
            <a:ext cx="2025102" cy="33565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lt1"/>
                </a:solidFill>
                <a:latin typeface="Montserrat"/>
                <a:ea typeface="Montserrat"/>
                <a:cs typeface="Montserrat"/>
                <a:sym typeface="Montserrat"/>
              </a:rPr>
              <a:t>Group Members</a:t>
            </a:r>
            <a:endParaRPr/>
          </a:p>
        </p:txBody>
      </p:sp>
      <p:sp>
        <p:nvSpPr>
          <p:cNvPr id="491" name="Google Shape;491;p8"/>
          <p:cNvSpPr txBox="1"/>
          <p:nvPr/>
        </p:nvSpPr>
        <p:spPr>
          <a:xfrm>
            <a:off x="1000864" y="2976325"/>
            <a:ext cx="2025102" cy="33565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lt1"/>
                </a:solidFill>
                <a:latin typeface="Montserrat"/>
                <a:ea typeface="Montserrat"/>
                <a:cs typeface="Montserrat"/>
                <a:sym typeface="Montserrat"/>
              </a:rPr>
              <a:t>Overview Topics</a:t>
            </a:r>
            <a:endParaRPr/>
          </a:p>
        </p:txBody>
      </p:sp>
      <p:sp>
        <p:nvSpPr>
          <p:cNvPr id="492" name="Google Shape;492;p8"/>
          <p:cNvSpPr txBox="1"/>
          <p:nvPr/>
        </p:nvSpPr>
        <p:spPr>
          <a:xfrm>
            <a:off x="1000864" y="3716228"/>
            <a:ext cx="2025102" cy="33565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lt1"/>
                </a:solidFill>
                <a:latin typeface="Montserrat"/>
                <a:ea typeface="Montserrat"/>
                <a:cs typeface="Montserrat"/>
                <a:sym typeface="Montserrat"/>
              </a:rPr>
              <a:t>Topic # 1</a:t>
            </a:r>
            <a:endParaRPr/>
          </a:p>
        </p:txBody>
      </p:sp>
      <p:sp>
        <p:nvSpPr>
          <p:cNvPr id="493" name="Google Shape;493;p8"/>
          <p:cNvSpPr txBox="1"/>
          <p:nvPr/>
        </p:nvSpPr>
        <p:spPr>
          <a:xfrm>
            <a:off x="1000864" y="4471653"/>
            <a:ext cx="2025102" cy="33565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lt1"/>
                </a:solidFill>
                <a:latin typeface="Montserrat"/>
                <a:ea typeface="Montserrat"/>
                <a:cs typeface="Montserrat"/>
                <a:sym typeface="Montserrat"/>
              </a:rPr>
              <a:t>Research</a:t>
            </a:r>
            <a:endParaRPr/>
          </a:p>
        </p:txBody>
      </p:sp>
      <p:sp>
        <p:nvSpPr>
          <p:cNvPr id="494" name="Google Shape;494;p8"/>
          <p:cNvSpPr txBox="1"/>
          <p:nvPr/>
        </p:nvSpPr>
        <p:spPr>
          <a:xfrm>
            <a:off x="1000864" y="5285948"/>
            <a:ext cx="2025102" cy="33565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Montserrat"/>
                <a:ea typeface="Montserrat"/>
                <a:cs typeface="Montserrat"/>
                <a:sym typeface="Montserrat"/>
              </a:rPr>
              <a:t>Topic # 2</a:t>
            </a:r>
            <a:endParaRPr/>
          </a:p>
        </p:txBody>
      </p:sp>
      <p:sp>
        <p:nvSpPr>
          <p:cNvPr id="495" name="Google Shape;495;p8"/>
          <p:cNvSpPr txBox="1"/>
          <p:nvPr/>
        </p:nvSpPr>
        <p:spPr>
          <a:xfrm>
            <a:off x="1000864" y="6124148"/>
            <a:ext cx="2025102" cy="33565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lt1"/>
                </a:solidFill>
                <a:latin typeface="Montserrat"/>
                <a:ea typeface="Montserrat"/>
                <a:cs typeface="Montserrat"/>
                <a:sym typeface="Montserrat"/>
              </a:rPr>
              <a:t>Conclusions</a:t>
            </a:r>
            <a:endParaRPr/>
          </a:p>
        </p:txBody>
      </p:sp>
      <p:sp>
        <p:nvSpPr>
          <p:cNvPr id="496" name="Google Shape;496;p8"/>
          <p:cNvSpPr txBox="1"/>
          <p:nvPr/>
        </p:nvSpPr>
        <p:spPr>
          <a:xfrm>
            <a:off x="6273100" y="954325"/>
            <a:ext cx="5402400" cy="3694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SzPts val="1100"/>
              <a:buNone/>
            </a:pPr>
            <a:r>
              <a:rPr lang="en-US" sz="1800">
                <a:solidFill>
                  <a:schemeClr val="lt1"/>
                </a:solidFill>
                <a:latin typeface="Open Sans SemiBold"/>
                <a:ea typeface="Open Sans SemiBold"/>
                <a:cs typeface="Open Sans SemiBold"/>
                <a:sym typeface="Open Sans SemiBold"/>
              </a:rPr>
              <a:t>By utilizing K-Means clustering method, we can perform segmentation based on their unique music characteristics. This process will enable us to group the songs into distinct clusters, allowing us to gain insights on the preferences and behaviour of different types of listeners.</a:t>
            </a:r>
            <a:endParaRPr sz="1800">
              <a:solidFill>
                <a:schemeClr val="lt1"/>
              </a:solidFill>
              <a:latin typeface="Open Sans SemiBold"/>
              <a:ea typeface="Open Sans SemiBold"/>
              <a:cs typeface="Open Sans SemiBold"/>
              <a:sym typeface="Open Sans SemiBold"/>
            </a:endParaRPr>
          </a:p>
          <a:p>
            <a:pPr indent="0" lvl="0" marL="0" marR="0" rtl="0" algn="l">
              <a:spcBef>
                <a:spcPts val="0"/>
              </a:spcBef>
              <a:spcAft>
                <a:spcPts val="0"/>
              </a:spcAft>
              <a:buSzPts val="1100"/>
              <a:buNone/>
            </a:pPr>
            <a:r>
              <a:t/>
            </a:r>
            <a:endParaRPr sz="1800">
              <a:solidFill>
                <a:schemeClr val="lt1"/>
              </a:solidFill>
              <a:latin typeface="Open Sans SemiBold"/>
              <a:ea typeface="Open Sans SemiBold"/>
              <a:cs typeface="Open Sans SemiBold"/>
              <a:sym typeface="Open Sans SemiBold"/>
            </a:endParaRPr>
          </a:p>
          <a:p>
            <a:pPr indent="0" lvl="0" marL="0" marR="0" rtl="0" algn="l">
              <a:spcBef>
                <a:spcPts val="0"/>
              </a:spcBef>
              <a:spcAft>
                <a:spcPts val="0"/>
              </a:spcAft>
              <a:buSzPts val="1100"/>
              <a:buNone/>
            </a:pPr>
            <a:r>
              <a:rPr lang="en-US" sz="1800">
                <a:solidFill>
                  <a:schemeClr val="lt1"/>
                </a:solidFill>
                <a:latin typeface="Open Sans SemiBold"/>
                <a:ea typeface="Open Sans SemiBold"/>
                <a:cs typeface="Open Sans SemiBold"/>
                <a:sym typeface="Open Sans SemiBold"/>
              </a:rPr>
              <a:t>With this information, music labels, producers, and artists can optimize their music by tailoring it to the specific needs and preferences of each cluster, which can lead to an increase in popularity and a higher number of listeners.</a:t>
            </a:r>
            <a:endParaRPr sz="1800">
              <a:latin typeface="Open Sans SemiBold"/>
              <a:ea typeface="Open Sans SemiBold"/>
              <a:cs typeface="Open Sans SemiBold"/>
              <a:sym typeface="Open Sans SemiBold"/>
            </a:endParaRPr>
          </a:p>
        </p:txBody>
      </p:sp>
      <p:pic>
        <p:nvPicPr>
          <p:cNvPr descr="Home" id="497" name="Google Shape;497;p8">
            <a:hlinkClick action="ppaction://hlinksldjump" r:id="rId3"/>
          </p:cNvPr>
          <p:cNvPicPr preferRelativeResize="0"/>
          <p:nvPr/>
        </p:nvPicPr>
        <p:blipFill rotWithShape="1">
          <a:blip r:embed="rId4">
            <a:alphaModFix/>
          </a:blip>
          <a:srcRect b="0" l="0" r="0" t="0"/>
          <a:stretch/>
        </p:blipFill>
        <p:spPr>
          <a:xfrm>
            <a:off x="328944" y="1372400"/>
            <a:ext cx="588926" cy="588926"/>
          </a:xfrm>
          <a:prstGeom prst="rect">
            <a:avLst/>
          </a:prstGeom>
          <a:noFill/>
          <a:ln>
            <a:noFill/>
          </a:ln>
        </p:spPr>
      </p:pic>
      <p:pic>
        <p:nvPicPr>
          <p:cNvPr descr="Magnifying glass" id="498" name="Google Shape;498;p8">
            <a:hlinkClick action="ppaction://hlinksldjump" r:id="rId5"/>
          </p:cNvPr>
          <p:cNvPicPr preferRelativeResize="0"/>
          <p:nvPr/>
        </p:nvPicPr>
        <p:blipFill rotWithShape="1">
          <a:blip r:embed="rId6">
            <a:alphaModFix/>
          </a:blip>
          <a:srcRect b="0" l="0" r="0" t="0"/>
          <a:stretch/>
        </p:blipFill>
        <p:spPr>
          <a:xfrm>
            <a:off x="328944" y="4343393"/>
            <a:ext cx="588926" cy="588926"/>
          </a:xfrm>
          <a:prstGeom prst="rect">
            <a:avLst/>
          </a:prstGeom>
          <a:noFill/>
          <a:ln>
            <a:noFill/>
          </a:ln>
        </p:spPr>
      </p:pic>
      <p:pic>
        <p:nvPicPr>
          <p:cNvPr descr="Books on shelf" id="499" name="Google Shape;499;p8">
            <a:hlinkClick action="ppaction://hlinksldjump" r:id="rId7"/>
          </p:cNvPr>
          <p:cNvPicPr preferRelativeResize="0"/>
          <p:nvPr/>
        </p:nvPicPr>
        <p:blipFill rotWithShape="1">
          <a:blip r:embed="rId8">
            <a:alphaModFix/>
          </a:blip>
          <a:srcRect b="0" l="0" r="0" t="0"/>
          <a:stretch/>
        </p:blipFill>
        <p:spPr>
          <a:xfrm>
            <a:off x="328944" y="2809326"/>
            <a:ext cx="588926" cy="588926"/>
          </a:xfrm>
          <a:prstGeom prst="rect">
            <a:avLst/>
          </a:prstGeom>
          <a:noFill/>
          <a:ln>
            <a:noFill/>
          </a:ln>
        </p:spPr>
      </p:pic>
      <p:pic>
        <p:nvPicPr>
          <p:cNvPr descr="Star" id="500" name="Google Shape;500;p8">
            <a:hlinkClick action="ppaction://hlinksldjump" r:id="rId9"/>
          </p:cNvPr>
          <p:cNvPicPr preferRelativeResize="0"/>
          <p:nvPr/>
        </p:nvPicPr>
        <p:blipFill rotWithShape="1">
          <a:blip r:embed="rId10">
            <a:alphaModFix/>
          </a:blip>
          <a:srcRect b="0" l="0" r="0" t="0"/>
          <a:stretch/>
        </p:blipFill>
        <p:spPr>
          <a:xfrm>
            <a:off x="350069" y="3495393"/>
            <a:ext cx="588926" cy="588926"/>
          </a:xfrm>
          <a:prstGeom prst="rect">
            <a:avLst/>
          </a:prstGeom>
          <a:noFill/>
          <a:ln>
            <a:noFill/>
          </a:ln>
        </p:spPr>
      </p:pic>
      <p:pic>
        <p:nvPicPr>
          <p:cNvPr descr="Headphones" id="501" name="Google Shape;501;p8">
            <a:hlinkClick action="ppaction://hlinksldjump" r:id="rId11"/>
          </p:cNvPr>
          <p:cNvPicPr preferRelativeResize="0"/>
          <p:nvPr/>
        </p:nvPicPr>
        <p:blipFill rotWithShape="1">
          <a:blip r:embed="rId12">
            <a:alphaModFix/>
          </a:blip>
          <a:srcRect b="0" l="0" r="0" t="0"/>
          <a:stretch/>
        </p:blipFill>
        <p:spPr>
          <a:xfrm>
            <a:off x="328944" y="2035385"/>
            <a:ext cx="588926" cy="588926"/>
          </a:xfrm>
          <a:prstGeom prst="rect">
            <a:avLst/>
          </a:prstGeom>
          <a:noFill/>
          <a:ln>
            <a:noFill/>
          </a:ln>
        </p:spPr>
      </p:pic>
      <p:pic>
        <p:nvPicPr>
          <p:cNvPr descr="Treble clef" id="502" name="Google Shape;502;p8">
            <a:hlinkClick action="ppaction://hlinksldjump" r:id="rId13"/>
          </p:cNvPr>
          <p:cNvPicPr preferRelativeResize="0"/>
          <p:nvPr/>
        </p:nvPicPr>
        <p:blipFill rotWithShape="1">
          <a:blip r:embed="rId14">
            <a:alphaModFix/>
          </a:blip>
          <a:srcRect b="0" l="0" r="0" t="0"/>
          <a:stretch/>
        </p:blipFill>
        <p:spPr>
          <a:xfrm>
            <a:off x="262550" y="5132538"/>
            <a:ext cx="642076" cy="642076"/>
          </a:xfrm>
          <a:prstGeom prst="rect">
            <a:avLst/>
          </a:prstGeom>
          <a:noFill/>
          <a:ln>
            <a:noFill/>
          </a:ln>
        </p:spPr>
      </p:pic>
      <p:pic>
        <p:nvPicPr>
          <p:cNvPr descr="Music notes" id="503" name="Google Shape;503;p8">
            <a:hlinkClick action="ppaction://hlinksldjump" r:id="rId15"/>
          </p:cNvPr>
          <p:cNvPicPr preferRelativeResize="0"/>
          <p:nvPr/>
        </p:nvPicPr>
        <p:blipFill rotWithShape="1">
          <a:blip r:embed="rId16">
            <a:alphaModFix/>
          </a:blip>
          <a:srcRect b="0" l="0" r="0" t="0"/>
          <a:stretch/>
        </p:blipFill>
        <p:spPr>
          <a:xfrm>
            <a:off x="253460" y="5977515"/>
            <a:ext cx="642076" cy="642076"/>
          </a:xfrm>
          <a:prstGeom prst="rect">
            <a:avLst/>
          </a:prstGeom>
          <a:noFill/>
          <a:ln>
            <a:noFill/>
          </a:ln>
        </p:spPr>
      </p:pic>
      <p:pic>
        <p:nvPicPr>
          <p:cNvPr descr="Spotify Logo Png - Free Transparent PNG Logos" id="504" name="Google Shape;504;p8">
            <a:hlinkClick action="ppaction://hlinksldjump" r:id="rId17"/>
          </p:cNvPr>
          <p:cNvPicPr preferRelativeResize="0"/>
          <p:nvPr/>
        </p:nvPicPr>
        <p:blipFill rotWithShape="1">
          <a:blip r:embed="rId18">
            <a:alphaModFix/>
          </a:blip>
          <a:srcRect b="0" l="0" r="0" t="0"/>
          <a:stretch/>
        </p:blipFill>
        <p:spPr>
          <a:xfrm>
            <a:off x="253460" y="212717"/>
            <a:ext cx="747404" cy="747404"/>
          </a:xfrm>
          <a:prstGeom prst="rect">
            <a:avLst/>
          </a:prstGeom>
          <a:noFill/>
          <a:ln>
            <a:noFill/>
          </a:ln>
        </p:spPr>
      </p:pic>
      <p:sp>
        <p:nvSpPr>
          <p:cNvPr id="505" name="Google Shape;505;p8"/>
          <p:cNvSpPr txBox="1"/>
          <p:nvPr/>
        </p:nvSpPr>
        <p:spPr>
          <a:xfrm>
            <a:off x="997464" y="246314"/>
            <a:ext cx="2031900" cy="708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lt1"/>
                </a:solidFill>
                <a:latin typeface="Montserrat"/>
                <a:ea typeface="Montserrat"/>
                <a:cs typeface="Montserrat"/>
                <a:sym typeface="Montserrat"/>
              </a:rPr>
              <a:t>Group E</a:t>
            </a:r>
            <a:endParaRPr b="1" sz="2000">
              <a:solidFill>
                <a:schemeClr val="lt1"/>
              </a:solidFill>
              <a:latin typeface="Montserrat"/>
              <a:ea typeface="Montserrat"/>
              <a:cs typeface="Montserrat"/>
              <a:sym typeface="Montserrat"/>
            </a:endParaRPr>
          </a:p>
          <a:p>
            <a:pPr indent="0" lvl="0" marL="0" marR="0" rtl="0" algn="l">
              <a:spcBef>
                <a:spcPts val="0"/>
              </a:spcBef>
              <a:spcAft>
                <a:spcPts val="0"/>
              </a:spcAft>
              <a:buNone/>
            </a:pPr>
            <a:r>
              <a:rPr b="1" lang="en-US" sz="2000">
                <a:solidFill>
                  <a:schemeClr val="lt1"/>
                </a:solidFill>
                <a:latin typeface="Montserrat"/>
                <a:ea typeface="Montserrat"/>
                <a:cs typeface="Montserrat"/>
                <a:sym typeface="Montserrat"/>
              </a:rPr>
              <a:t>Shanghai</a:t>
            </a:r>
            <a:endParaRPr b="1" sz="2000">
              <a:solidFill>
                <a:schemeClr val="lt1"/>
              </a:solidFill>
              <a:latin typeface="Montserrat"/>
              <a:ea typeface="Montserrat"/>
              <a:cs typeface="Montserrat"/>
              <a:sym typeface="Montserrat"/>
            </a:endParaRPr>
          </a:p>
        </p:txBody>
      </p:sp>
      <p:sp>
        <p:nvSpPr>
          <p:cNvPr id="506" name="Google Shape;506;p8"/>
          <p:cNvSpPr txBox="1"/>
          <p:nvPr/>
        </p:nvSpPr>
        <p:spPr>
          <a:xfrm>
            <a:off x="3306459" y="212733"/>
            <a:ext cx="3891300" cy="461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lt1"/>
                </a:solidFill>
                <a:latin typeface="Montserrat"/>
                <a:ea typeface="Montserrat"/>
                <a:cs typeface="Montserrat"/>
                <a:sym typeface="Montserrat"/>
              </a:rPr>
              <a:t>Segmentation </a:t>
            </a:r>
            <a:r>
              <a:rPr b="1" lang="en-US" sz="2400">
                <a:solidFill>
                  <a:schemeClr val="accent1"/>
                </a:solidFill>
                <a:latin typeface="Montserrat"/>
                <a:ea typeface="Montserrat"/>
                <a:cs typeface="Montserrat"/>
                <a:sym typeface="Montserrat"/>
              </a:rPr>
              <a:t>Analysis</a:t>
            </a:r>
            <a:endParaRPr sz="2400">
              <a:solidFill>
                <a:schemeClr val="accent1"/>
              </a:solidFill>
            </a:endParaRPr>
          </a:p>
        </p:txBody>
      </p:sp>
      <p:grpSp>
        <p:nvGrpSpPr>
          <p:cNvPr id="507" name="Google Shape;507;p8"/>
          <p:cNvGrpSpPr/>
          <p:nvPr/>
        </p:nvGrpSpPr>
        <p:grpSpPr>
          <a:xfrm>
            <a:off x="3368950" y="960125"/>
            <a:ext cx="2337300" cy="3282300"/>
            <a:chOff x="3368950" y="1061100"/>
            <a:chExt cx="2337300" cy="3282300"/>
          </a:xfrm>
        </p:grpSpPr>
        <p:pic>
          <p:nvPicPr>
            <p:cNvPr id="508" name="Google Shape;508;p8"/>
            <p:cNvPicPr preferRelativeResize="0"/>
            <p:nvPr/>
          </p:nvPicPr>
          <p:blipFill>
            <a:blip r:embed="rId19">
              <a:alphaModFix/>
            </a:blip>
            <a:stretch>
              <a:fillRect/>
            </a:stretch>
          </p:blipFill>
          <p:spPr>
            <a:xfrm>
              <a:off x="3368950" y="1061100"/>
              <a:ext cx="2337300" cy="2337300"/>
            </a:xfrm>
            <a:prstGeom prst="roundRect">
              <a:avLst>
                <a:gd fmla="val 16667" name="adj"/>
              </a:avLst>
            </a:prstGeom>
            <a:noFill/>
            <a:ln>
              <a:noFill/>
            </a:ln>
            <a:effectLst>
              <a:outerShdw blurRad="57150" rotWithShape="0" algn="bl" dir="5400000" dist="19050">
                <a:srgbClr val="000000">
                  <a:alpha val="50000"/>
                </a:srgbClr>
              </a:outerShdw>
            </a:effectLst>
          </p:spPr>
        </p:pic>
        <p:grpSp>
          <p:nvGrpSpPr>
            <p:cNvPr id="509" name="Google Shape;509;p8"/>
            <p:cNvGrpSpPr/>
            <p:nvPr/>
          </p:nvGrpSpPr>
          <p:grpSpPr>
            <a:xfrm>
              <a:off x="3529513" y="3595975"/>
              <a:ext cx="2016167" cy="747425"/>
              <a:chOff x="3471463" y="4409113"/>
              <a:chExt cx="2016167" cy="747425"/>
            </a:xfrm>
          </p:grpSpPr>
          <p:pic>
            <p:nvPicPr>
              <p:cNvPr descr="Heart" id="510" name="Google Shape;510;p8"/>
              <p:cNvPicPr preferRelativeResize="0"/>
              <p:nvPr/>
            </p:nvPicPr>
            <p:blipFill rotWithShape="1">
              <a:blip r:embed="rId20">
                <a:alphaModFix/>
              </a:blip>
              <a:srcRect b="0" l="0" r="0" t="0"/>
              <a:stretch/>
            </p:blipFill>
            <p:spPr>
              <a:xfrm>
                <a:off x="4347124" y="4418883"/>
                <a:ext cx="727908" cy="727908"/>
              </a:xfrm>
              <a:prstGeom prst="rect">
                <a:avLst/>
              </a:prstGeom>
              <a:noFill/>
              <a:ln>
                <a:noFill/>
              </a:ln>
            </p:spPr>
          </p:pic>
          <p:grpSp>
            <p:nvGrpSpPr>
              <p:cNvPr id="511" name="Google Shape;511;p8"/>
              <p:cNvGrpSpPr/>
              <p:nvPr/>
            </p:nvGrpSpPr>
            <p:grpSpPr>
              <a:xfrm>
                <a:off x="5203239" y="4715743"/>
                <a:ext cx="284390" cy="65910"/>
                <a:chOff x="5272131" y="3789856"/>
                <a:chExt cx="793500" cy="183900"/>
              </a:xfrm>
            </p:grpSpPr>
            <p:sp>
              <p:nvSpPr>
                <p:cNvPr id="512" name="Google Shape;512;p8"/>
                <p:cNvSpPr/>
                <p:nvPr/>
              </p:nvSpPr>
              <p:spPr>
                <a:xfrm>
                  <a:off x="5272131" y="3789856"/>
                  <a:ext cx="183900" cy="183900"/>
                </a:xfrm>
                <a:prstGeom prst="ellipse">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ato Light"/>
                    <a:ea typeface="Lato Light"/>
                    <a:cs typeface="Lato Light"/>
                    <a:sym typeface="Lato Light"/>
                  </a:endParaRPr>
                </a:p>
              </p:txBody>
            </p:sp>
            <p:sp>
              <p:nvSpPr>
                <p:cNvPr id="513" name="Google Shape;513;p8"/>
                <p:cNvSpPr/>
                <p:nvPr/>
              </p:nvSpPr>
              <p:spPr>
                <a:xfrm>
                  <a:off x="5576931" y="3789856"/>
                  <a:ext cx="183900" cy="183900"/>
                </a:xfrm>
                <a:prstGeom prst="ellipse">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ato Light"/>
                    <a:ea typeface="Lato Light"/>
                    <a:cs typeface="Lato Light"/>
                    <a:sym typeface="Lato Light"/>
                  </a:endParaRPr>
                </a:p>
              </p:txBody>
            </p:sp>
            <p:sp>
              <p:nvSpPr>
                <p:cNvPr id="514" name="Google Shape;514;p8"/>
                <p:cNvSpPr/>
                <p:nvPr/>
              </p:nvSpPr>
              <p:spPr>
                <a:xfrm>
                  <a:off x="5881731" y="3789856"/>
                  <a:ext cx="183900" cy="183900"/>
                </a:xfrm>
                <a:prstGeom prst="ellipse">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ato Light"/>
                    <a:ea typeface="Lato Light"/>
                    <a:cs typeface="Lato Light"/>
                    <a:sym typeface="Lato Light"/>
                  </a:endParaRPr>
                </a:p>
              </p:txBody>
            </p:sp>
          </p:grpSp>
          <p:pic>
            <p:nvPicPr>
              <p:cNvPr id="515" name="Google Shape;515;p8"/>
              <p:cNvPicPr preferRelativeResize="0"/>
              <p:nvPr/>
            </p:nvPicPr>
            <p:blipFill>
              <a:blip r:embed="rId21">
                <a:alphaModFix/>
              </a:blip>
              <a:stretch>
                <a:fillRect/>
              </a:stretch>
            </p:blipFill>
            <p:spPr>
              <a:xfrm>
                <a:off x="3471463" y="4409113"/>
                <a:ext cx="747425" cy="747425"/>
              </a:xfrm>
              <a:prstGeom prst="rect">
                <a:avLst/>
              </a:prstGeom>
              <a:noFill/>
              <a:ln>
                <a:noFill/>
              </a:ln>
            </p:spPr>
          </p:pic>
        </p:grpSp>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9" name="Shape 519"/>
        <p:cNvGrpSpPr/>
        <p:nvPr/>
      </p:nvGrpSpPr>
      <p:grpSpPr>
        <a:xfrm>
          <a:off x="0" y="0"/>
          <a:ext cx="0" cy="0"/>
          <a:chOff x="0" y="0"/>
          <a:chExt cx="0" cy="0"/>
        </a:xfrm>
      </p:grpSpPr>
      <p:cxnSp>
        <p:nvCxnSpPr>
          <p:cNvPr id="520" name="Google Shape;520;g22c3faffb84_1_206"/>
          <p:cNvCxnSpPr>
            <a:stCxn id="521" idx="2"/>
            <a:endCxn id="522" idx="1"/>
          </p:cNvCxnSpPr>
          <p:nvPr/>
        </p:nvCxnSpPr>
        <p:spPr>
          <a:xfrm>
            <a:off x="8327689" y="4002362"/>
            <a:ext cx="1153800" cy="13800"/>
          </a:xfrm>
          <a:prstGeom prst="straightConnector1">
            <a:avLst/>
          </a:prstGeom>
          <a:noFill/>
          <a:ln cap="flat" cmpd="sng" w="38100">
            <a:solidFill>
              <a:srgbClr val="1D7E74"/>
            </a:solidFill>
            <a:prstDash val="solid"/>
            <a:round/>
            <a:headEnd len="sm" w="sm" type="none"/>
            <a:tailEnd len="med" w="med" type="oval"/>
          </a:ln>
        </p:spPr>
      </p:cxnSp>
      <p:cxnSp>
        <p:nvCxnSpPr>
          <p:cNvPr id="523" name="Google Shape;523;g22c3faffb84_1_206"/>
          <p:cNvCxnSpPr>
            <a:endCxn id="524" idx="1"/>
          </p:cNvCxnSpPr>
          <p:nvPr/>
        </p:nvCxnSpPr>
        <p:spPr>
          <a:xfrm flipH="1" rot="10800000">
            <a:off x="8549150" y="2679575"/>
            <a:ext cx="932400" cy="3000"/>
          </a:xfrm>
          <a:prstGeom prst="straightConnector1">
            <a:avLst/>
          </a:prstGeom>
          <a:noFill/>
          <a:ln cap="flat" cmpd="sng" w="38100">
            <a:solidFill>
              <a:srgbClr val="0E9453"/>
            </a:solidFill>
            <a:prstDash val="solid"/>
            <a:round/>
            <a:headEnd len="sm" w="sm" type="none"/>
            <a:tailEnd len="med" w="med" type="oval"/>
          </a:ln>
        </p:spPr>
      </p:cxnSp>
      <p:cxnSp>
        <p:nvCxnSpPr>
          <p:cNvPr id="525" name="Google Shape;525;g22c3faffb84_1_206"/>
          <p:cNvCxnSpPr>
            <a:endCxn id="526" idx="3"/>
          </p:cNvCxnSpPr>
          <p:nvPr/>
        </p:nvCxnSpPr>
        <p:spPr>
          <a:xfrm flipH="1">
            <a:off x="5755463" y="2670575"/>
            <a:ext cx="804000" cy="10500"/>
          </a:xfrm>
          <a:prstGeom prst="straightConnector1">
            <a:avLst/>
          </a:prstGeom>
          <a:noFill/>
          <a:ln cap="flat" cmpd="sng" w="38100">
            <a:solidFill>
              <a:srgbClr val="249C90"/>
            </a:solidFill>
            <a:prstDash val="solid"/>
            <a:round/>
            <a:headEnd len="sm" w="sm" type="none"/>
            <a:tailEnd len="med" w="med" type="oval"/>
          </a:ln>
        </p:spPr>
      </p:cxnSp>
      <p:cxnSp>
        <p:nvCxnSpPr>
          <p:cNvPr id="527" name="Google Shape;527;g22c3faffb84_1_206"/>
          <p:cNvCxnSpPr>
            <a:stCxn id="528" idx="2"/>
            <a:endCxn id="529" idx="1"/>
          </p:cNvCxnSpPr>
          <p:nvPr/>
        </p:nvCxnSpPr>
        <p:spPr>
          <a:xfrm>
            <a:off x="7682430" y="1885497"/>
            <a:ext cx="1799100" cy="13800"/>
          </a:xfrm>
          <a:prstGeom prst="straightConnector1">
            <a:avLst/>
          </a:prstGeom>
          <a:noFill/>
          <a:ln cap="flat" cmpd="sng" w="38100">
            <a:solidFill>
              <a:srgbClr val="0B7140"/>
            </a:solidFill>
            <a:prstDash val="solid"/>
            <a:round/>
            <a:headEnd len="sm" w="sm" type="diamond"/>
            <a:tailEnd len="med" w="med" type="oval"/>
          </a:ln>
        </p:spPr>
      </p:cxnSp>
      <p:sp>
        <p:nvSpPr>
          <p:cNvPr id="530" name="Google Shape;530;g22c3faffb84_1_206"/>
          <p:cNvSpPr/>
          <p:nvPr/>
        </p:nvSpPr>
        <p:spPr>
          <a:xfrm>
            <a:off x="3129325" y="0"/>
            <a:ext cx="9062700" cy="10653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ato Light"/>
              <a:ea typeface="Lato Light"/>
              <a:cs typeface="Lato Light"/>
              <a:sym typeface="Lato Light"/>
            </a:endParaRPr>
          </a:p>
        </p:txBody>
      </p:sp>
      <p:sp>
        <p:nvSpPr>
          <p:cNvPr id="531" name="Google Shape;531;g22c3faffb84_1_206"/>
          <p:cNvSpPr/>
          <p:nvPr/>
        </p:nvSpPr>
        <p:spPr>
          <a:xfrm>
            <a:off x="3122550" y="0"/>
            <a:ext cx="9069600" cy="1065300"/>
          </a:xfrm>
          <a:prstGeom prst="rect">
            <a:avLst/>
          </a:prstGeom>
          <a:gradFill>
            <a:gsLst>
              <a:gs pos="0">
                <a:srgbClr val="F4FDF6">
                  <a:alpha val="0"/>
                </a:srgbClr>
              </a:gs>
              <a:gs pos="48000">
                <a:srgbClr val="313331">
                  <a:alpha val="41960"/>
                </a:srgbClr>
              </a:gs>
              <a:gs pos="86000">
                <a:schemeClr val="dk1"/>
              </a:gs>
              <a:gs pos="100000">
                <a:schemeClr val="dk1"/>
              </a:gs>
            </a:gsLst>
            <a:lin ang="5400012"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ato Light"/>
              <a:ea typeface="Lato Light"/>
              <a:cs typeface="Lato Light"/>
              <a:sym typeface="Lato Light"/>
            </a:endParaRPr>
          </a:p>
        </p:txBody>
      </p:sp>
      <p:sp>
        <p:nvSpPr>
          <p:cNvPr id="532" name="Google Shape;532;g22c3faffb84_1_206"/>
          <p:cNvSpPr txBox="1"/>
          <p:nvPr/>
        </p:nvSpPr>
        <p:spPr>
          <a:xfrm>
            <a:off x="1000864" y="1484613"/>
            <a:ext cx="1483200" cy="338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lt1"/>
                </a:solidFill>
                <a:latin typeface="Montserrat"/>
                <a:ea typeface="Montserrat"/>
                <a:cs typeface="Montserrat"/>
                <a:sym typeface="Montserrat"/>
              </a:rPr>
              <a:t>About us</a:t>
            </a:r>
            <a:endParaRPr/>
          </a:p>
        </p:txBody>
      </p:sp>
      <p:sp>
        <p:nvSpPr>
          <p:cNvPr id="533" name="Google Shape;533;g22c3faffb84_1_206"/>
          <p:cNvSpPr txBox="1"/>
          <p:nvPr/>
        </p:nvSpPr>
        <p:spPr>
          <a:xfrm>
            <a:off x="1000864" y="2167438"/>
            <a:ext cx="2025000" cy="338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lt1"/>
                </a:solidFill>
                <a:latin typeface="Montserrat"/>
                <a:ea typeface="Montserrat"/>
                <a:cs typeface="Montserrat"/>
                <a:sym typeface="Montserrat"/>
              </a:rPr>
              <a:t>Group Members</a:t>
            </a:r>
            <a:endParaRPr/>
          </a:p>
        </p:txBody>
      </p:sp>
      <p:sp>
        <p:nvSpPr>
          <p:cNvPr id="534" name="Google Shape;534;g22c3faffb84_1_206"/>
          <p:cNvSpPr txBox="1"/>
          <p:nvPr/>
        </p:nvSpPr>
        <p:spPr>
          <a:xfrm>
            <a:off x="1000864" y="2976325"/>
            <a:ext cx="2025000" cy="338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lt1"/>
                </a:solidFill>
                <a:latin typeface="Montserrat"/>
                <a:ea typeface="Montserrat"/>
                <a:cs typeface="Montserrat"/>
                <a:sym typeface="Montserrat"/>
              </a:rPr>
              <a:t>Overview Topics</a:t>
            </a:r>
            <a:endParaRPr/>
          </a:p>
        </p:txBody>
      </p:sp>
      <p:sp>
        <p:nvSpPr>
          <p:cNvPr id="535" name="Google Shape;535;g22c3faffb84_1_206"/>
          <p:cNvSpPr txBox="1"/>
          <p:nvPr/>
        </p:nvSpPr>
        <p:spPr>
          <a:xfrm>
            <a:off x="1000864" y="3716228"/>
            <a:ext cx="2025000" cy="338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lt1"/>
                </a:solidFill>
                <a:latin typeface="Montserrat"/>
                <a:ea typeface="Montserrat"/>
                <a:cs typeface="Montserrat"/>
                <a:sym typeface="Montserrat"/>
              </a:rPr>
              <a:t>Topic # 1</a:t>
            </a:r>
            <a:endParaRPr>
              <a:solidFill>
                <a:schemeClr val="lt1"/>
              </a:solidFill>
            </a:endParaRPr>
          </a:p>
        </p:txBody>
      </p:sp>
      <p:sp>
        <p:nvSpPr>
          <p:cNvPr id="536" name="Google Shape;536;g22c3faffb84_1_206"/>
          <p:cNvSpPr txBox="1"/>
          <p:nvPr/>
        </p:nvSpPr>
        <p:spPr>
          <a:xfrm>
            <a:off x="1000864" y="4471653"/>
            <a:ext cx="2025000" cy="338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lt1"/>
                </a:solidFill>
                <a:latin typeface="Montserrat"/>
                <a:ea typeface="Montserrat"/>
                <a:cs typeface="Montserrat"/>
                <a:sym typeface="Montserrat"/>
              </a:rPr>
              <a:t>Research</a:t>
            </a:r>
            <a:endParaRPr/>
          </a:p>
        </p:txBody>
      </p:sp>
      <p:sp>
        <p:nvSpPr>
          <p:cNvPr id="537" name="Google Shape;537;g22c3faffb84_1_206"/>
          <p:cNvSpPr txBox="1"/>
          <p:nvPr/>
        </p:nvSpPr>
        <p:spPr>
          <a:xfrm>
            <a:off x="1000864" y="6124148"/>
            <a:ext cx="2025000" cy="338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lt1"/>
                </a:solidFill>
                <a:latin typeface="Montserrat"/>
                <a:ea typeface="Montserrat"/>
                <a:cs typeface="Montserrat"/>
                <a:sym typeface="Montserrat"/>
              </a:rPr>
              <a:t>Conclusions</a:t>
            </a:r>
            <a:endParaRPr/>
          </a:p>
        </p:txBody>
      </p:sp>
      <p:pic>
        <p:nvPicPr>
          <p:cNvPr descr="Home" id="538" name="Google Shape;538;g22c3faffb84_1_206">
            <a:hlinkClick action="ppaction://hlinksldjump" r:id="rId3"/>
          </p:cNvPr>
          <p:cNvPicPr preferRelativeResize="0"/>
          <p:nvPr/>
        </p:nvPicPr>
        <p:blipFill rotWithShape="1">
          <a:blip r:embed="rId4">
            <a:alphaModFix/>
          </a:blip>
          <a:srcRect b="0" l="0" r="0" t="0"/>
          <a:stretch/>
        </p:blipFill>
        <p:spPr>
          <a:xfrm>
            <a:off x="328944" y="1372400"/>
            <a:ext cx="588926" cy="588926"/>
          </a:xfrm>
          <a:prstGeom prst="rect">
            <a:avLst/>
          </a:prstGeom>
          <a:noFill/>
          <a:ln>
            <a:noFill/>
          </a:ln>
        </p:spPr>
      </p:pic>
      <p:pic>
        <p:nvPicPr>
          <p:cNvPr descr="Magnifying glass" id="539" name="Google Shape;539;g22c3faffb84_1_206">
            <a:hlinkClick action="ppaction://hlinksldjump" r:id="rId5"/>
          </p:cNvPr>
          <p:cNvPicPr preferRelativeResize="0"/>
          <p:nvPr/>
        </p:nvPicPr>
        <p:blipFill rotWithShape="1">
          <a:blip r:embed="rId6">
            <a:alphaModFix/>
          </a:blip>
          <a:srcRect b="0" l="0" r="0" t="0"/>
          <a:stretch/>
        </p:blipFill>
        <p:spPr>
          <a:xfrm>
            <a:off x="328944" y="4343393"/>
            <a:ext cx="588926" cy="588926"/>
          </a:xfrm>
          <a:prstGeom prst="rect">
            <a:avLst/>
          </a:prstGeom>
          <a:noFill/>
          <a:ln>
            <a:noFill/>
          </a:ln>
        </p:spPr>
      </p:pic>
      <p:pic>
        <p:nvPicPr>
          <p:cNvPr descr="Books on shelf" id="540" name="Google Shape;540;g22c3faffb84_1_206">
            <a:hlinkClick action="ppaction://hlinksldjump" r:id="rId7"/>
          </p:cNvPr>
          <p:cNvPicPr preferRelativeResize="0"/>
          <p:nvPr/>
        </p:nvPicPr>
        <p:blipFill rotWithShape="1">
          <a:blip r:embed="rId8">
            <a:alphaModFix/>
          </a:blip>
          <a:srcRect b="0" l="0" r="0" t="0"/>
          <a:stretch/>
        </p:blipFill>
        <p:spPr>
          <a:xfrm>
            <a:off x="328944" y="2809326"/>
            <a:ext cx="588926" cy="588926"/>
          </a:xfrm>
          <a:prstGeom prst="rect">
            <a:avLst/>
          </a:prstGeom>
          <a:noFill/>
          <a:ln>
            <a:noFill/>
          </a:ln>
        </p:spPr>
      </p:pic>
      <p:pic>
        <p:nvPicPr>
          <p:cNvPr descr="Headphones" id="541" name="Google Shape;541;g22c3faffb84_1_206">
            <a:hlinkClick action="ppaction://hlinksldjump" r:id="rId9"/>
          </p:cNvPr>
          <p:cNvPicPr preferRelativeResize="0"/>
          <p:nvPr/>
        </p:nvPicPr>
        <p:blipFill rotWithShape="1">
          <a:blip r:embed="rId10">
            <a:alphaModFix/>
          </a:blip>
          <a:srcRect b="0" l="0" r="0" t="0"/>
          <a:stretch/>
        </p:blipFill>
        <p:spPr>
          <a:xfrm>
            <a:off x="328944" y="2035385"/>
            <a:ext cx="588926" cy="588926"/>
          </a:xfrm>
          <a:prstGeom prst="rect">
            <a:avLst/>
          </a:prstGeom>
          <a:noFill/>
          <a:ln>
            <a:noFill/>
          </a:ln>
        </p:spPr>
      </p:pic>
      <p:pic>
        <p:nvPicPr>
          <p:cNvPr descr="Music notes" id="542" name="Google Shape;542;g22c3faffb84_1_206">
            <a:hlinkClick action="ppaction://hlinksldjump" r:id="rId11"/>
          </p:cNvPr>
          <p:cNvPicPr preferRelativeResize="0"/>
          <p:nvPr/>
        </p:nvPicPr>
        <p:blipFill rotWithShape="1">
          <a:blip r:embed="rId12">
            <a:alphaModFix/>
          </a:blip>
          <a:srcRect b="0" l="0" r="0" t="0"/>
          <a:stretch/>
        </p:blipFill>
        <p:spPr>
          <a:xfrm>
            <a:off x="253460" y="5977515"/>
            <a:ext cx="642076" cy="642076"/>
          </a:xfrm>
          <a:prstGeom prst="rect">
            <a:avLst/>
          </a:prstGeom>
          <a:noFill/>
          <a:ln>
            <a:noFill/>
          </a:ln>
        </p:spPr>
      </p:pic>
      <p:pic>
        <p:nvPicPr>
          <p:cNvPr descr="Spotify Logo Png - Free Transparent PNG Logos" id="543" name="Google Shape;543;g22c3faffb84_1_206">
            <a:hlinkClick action="ppaction://hlinksldjump" r:id="rId13"/>
          </p:cNvPr>
          <p:cNvPicPr preferRelativeResize="0"/>
          <p:nvPr/>
        </p:nvPicPr>
        <p:blipFill rotWithShape="1">
          <a:blip r:embed="rId14">
            <a:alphaModFix/>
          </a:blip>
          <a:srcRect b="0" l="0" r="0" t="0"/>
          <a:stretch/>
        </p:blipFill>
        <p:spPr>
          <a:xfrm>
            <a:off x="253460" y="212717"/>
            <a:ext cx="747405" cy="747405"/>
          </a:xfrm>
          <a:prstGeom prst="rect">
            <a:avLst/>
          </a:prstGeom>
          <a:noFill/>
          <a:ln>
            <a:noFill/>
          </a:ln>
        </p:spPr>
      </p:pic>
      <p:sp>
        <p:nvSpPr>
          <p:cNvPr id="544" name="Google Shape;544;g22c3faffb84_1_206"/>
          <p:cNvSpPr txBox="1"/>
          <p:nvPr/>
        </p:nvSpPr>
        <p:spPr>
          <a:xfrm>
            <a:off x="5722075" y="193099"/>
            <a:ext cx="63810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400">
                <a:solidFill>
                  <a:schemeClr val="lt1"/>
                </a:solidFill>
                <a:latin typeface="Oswald"/>
                <a:ea typeface="Oswald"/>
                <a:cs typeface="Oswald"/>
                <a:sym typeface="Oswald"/>
              </a:rPr>
              <a:t>Data Clustering Process (with </a:t>
            </a:r>
            <a:r>
              <a:rPr lang="en-US" sz="2400" u="sng">
                <a:solidFill>
                  <a:schemeClr val="hlink"/>
                </a:solidFill>
                <a:latin typeface="Oswald"/>
                <a:ea typeface="Oswald"/>
                <a:cs typeface="Oswald"/>
                <a:sym typeface="Oswald"/>
                <a:hlinkClick r:id="rId15"/>
              </a:rPr>
              <a:t>Python</a:t>
            </a:r>
            <a:r>
              <a:rPr lang="en-US" sz="2400">
                <a:solidFill>
                  <a:schemeClr val="lt1"/>
                </a:solidFill>
                <a:latin typeface="Oswald"/>
                <a:ea typeface="Oswald"/>
                <a:cs typeface="Oswald"/>
                <a:sym typeface="Oswald"/>
              </a:rPr>
              <a:t>)</a:t>
            </a:r>
            <a:endParaRPr sz="2400">
              <a:solidFill>
                <a:schemeClr val="lt1"/>
              </a:solidFill>
              <a:latin typeface="Oswald"/>
              <a:ea typeface="Oswald"/>
              <a:cs typeface="Oswald"/>
              <a:sym typeface="Oswald"/>
            </a:endParaRPr>
          </a:p>
        </p:txBody>
      </p:sp>
      <p:pic>
        <p:nvPicPr>
          <p:cNvPr descr="Star" id="545" name="Google Shape;545;g22c3faffb84_1_206">
            <a:hlinkClick action="ppaction://hlinksldjump" r:id="rId16"/>
          </p:cNvPr>
          <p:cNvPicPr preferRelativeResize="0"/>
          <p:nvPr/>
        </p:nvPicPr>
        <p:blipFill rotWithShape="1">
          <a:blip r:embed="rId17">
            <a:alphaModFix/>
          </a:blip>
          <a:srcRect b="0" l="0" r="0" t="0"/>
          <a:stretch/>
        </p:blipFill>
        <p:spPr>
          <a:xfrm>
            <a:off x="350069" y="3495393"/>
            <a:ext cx="588926" cy="588926"/>
          </a:xfrm>
          <a:prstGeom prst="rect">
            <a:avLst/>
          </a:prstGeom>
          <a:noFill/>
          <a:ln>
            <a:noFill/>
          </a:ln>
        </p:spPr>
      </p:pic>
      <p:sp>
        <p:nvSpPr>
          <p:cNvPr id="546" name="Google Shape;546;g22c3faffb84_1_206"/>
          <p:cNvSpPr/>
          <p:nvPr/>
        </p:nvSpPr>
        <p:spPr>
          <a:xfrm>
            <a:off x="234297" y="5096107"/>
            <a:ext cx="2833200" cy="663000"/>
          </a:xfrm>
          <a:prstGeom prst="roundRect">
            <a:avLst>
              <a:gd fmla="val 16667" name="adj"/>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ato Light"/>
              <a:ea typeface="Lato Light"/>
              <a:cs typeface="Lato Light"/>
              <a:sym typeface="Lato Light"/>
            </a:endParaRPr>
          </a:p>
        </p:txBody>
      </p:sp>
      <p:sp>
        <p:nvSpPr>
          <p:cNvPr id="547" name="Google Shape;547;g22c3faffb84_1_206"/>
          <p:cNvSpPr txBox="1"/>
          <p:nvPr/>
        </p:nvSpPr>
        <p:spPr>
          <a:xfrm>
            <a:off x="1000864" y="5285948"/>
            <a:ext cx="2025000" cy="338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Montserrat"/>
                <a:ea typeface="Montserrat"/>
                <a:cs typeface="Montserrat"/>
                <a:sym typeface="Montserrat"/>
              </a:rPr>
              <a:t>Topic # 2</a:t>
            </a:r>
            <a:endParaRPr/>
          </a:p>
        </p:txBody>
      </p:sp>
      <p:pic>
        <p:nvPicPr>
          <p:cNvPr descr="Treble clef" id="548" name="Google Shape;548;g22c3faffb84_1_206">
            <a:hlinkClick action="ppaction://hlinksldjump" r:id="rId18"/>
          </p:cNvPr>
          <p:cNvPicPr preferRelativeResize="0"/>
          <p:nvPr/>
        </p:nvPicPr>
        <p:blipFill rotWithShape="1">
          <a:blip r:embed="rId19">
            <a:alphaModFix/>
          </a:blip>
          <a:srcRect b="0" l="0" r="0" t="0"/>
          <a:stretch/>
        </p:blipFill>
        <p:spPr>
          <a:xfrm>
            <a:off x="262550" y="5132538"/>
            <a:ext cx="642076" cy="642076"/>
          </a:xfrm>
          <a:prstGeom prst="rect">
            <a:avLst/>
          </a:prstGeom>
          <a:noFill/>
          <a:ln>
            <a:noFill/>
          </a:ln>
        </p:spPr>
      </p:pic>
      <p:sp>
        <p:nvSpPr>
          <p:cNvPr id="526" name="Google Shape;526;g22c3faffb84_1_206"/>
          <p:cNvSpPr txBox="1"/>
          <p:nvPr/>
        </p:nvSpPr>
        <p:spPr>
          <a:xfrm>
            <a:off x="3431963" y="2450225"/>
            <a:ext cx="2323500" cy="461700"/>
          </a:xfrm>
          <a:prstGeom prst="rect">
            <a:avLst/>
          </a:prstGeom>
          <a:noFill/>
          <a:ln>
            <a:noFill/>
          </a:ln>
        </p:spPr>
        <p:txBody>
          <a:bodyPr anchorCtr="0" anchor="ctr" bIns="121900" lIns="121900" spcFirstLastPara="1" rIns="121900" wrap="square" tIns="121900">
            <a:spAutoFit/>
          </a:bodyPr>
          <a:lstStyle/>
          <a:p>
            <a:pPr indent="0" lvl="0" marL="0" rtl="0" algn="r">
              <a:spcBef>
                <a:spcPts val="0"/>
              </a:spcBef>
              <a:spcAft>
                <a:spcPts val="2100"/>
              </a:spcAft>
              <a:buNone/>
            </a:pPr>
            <a:r>
              <a:rPr lang="en-US">
                <a:solidFill>
                  <a:schemeClr val="lt1"/>
                </a:solidFill>
                <a:latin typeface="Oswald"/>
                <a:ea typeface="Oswald"/>
                <a:cs typeface="Oswald"/>
                <a:sym typeface="Oswald"/>
              </a:rPr>
              <a:t>CHECKING DATA DISTRIBUTION</a:t>
            </a:r>
            <a:endParaRPr>
              <a:solidFill>
                <a:schemeClr val="lt1"/>
              </a:solidFill>
              <a:latin typeface="Oswald"/>
              <a:ea typeface="Oswald"/>
              <a:cs typeface="Oswald"/>
              <a:sym typeface="Oswald"/>
            </a:endParaRPr>
          </a:p>
        </p:txBody>
      </p:sp>
      <p:cxnSp>
        <p:nvCxnSpPr>
          <p:cNvPr id="549" name="Google Shape;549;g22c3faffb84_1_206"/>
          <p:cNvCxnSpPr>
            <a:stCxn id="550" idx="2"/>
            <a:endCxn id="551" idx="3"/>
          </p:cNvCxnSpPr>
          <p:nvPr/>
        </p:nvCxnSpPr>
        <p:spPr>
          <a:xfrm flipH="1">
            <a:off x="5755470" y="4002362"/>
            <a:ext cx="1236300" cy="17400"/>
          </a:xfrm>
          <a:prstGeom prst="straightConnector1">
            <a:avLst/>
          </a:prstGeom>
          <a:noFill/>
          <a:ln cap="flat" cmpd="sng" w="38100">
            <a:solidFill>
              <a:srgbClr val="1F887E"/>
            </a:solidFill>
            <a:prstDash val="solid"/>
            <a:round/>
            <a:headEnd len="sm" w="sm" type="none"/>
            <a:tailEnd len="med" w="med" type="oval"/>
          </a:ln>
        </p:spPr>
      </p:cxnSp>
      <p:grpSp>
        <p:nvGrpSpPr>
          <p:cNvPr id="552" name="Google Shape;552;g22c3faffb84_1_206"/>
          <p:cNvGrpSpPr/>
          <p:nvPr/>
        </p:nvGrpSpPr>
        <p:grpSpPr>
          <a:xfrm>
            <a:off x="5594466" y="891755"/>
            <a:ext cx="4125762" cy="4203030"/>
            <a:chOff x="2610905" y="610653"/>
            <a:chExt cx="3922200" cy="3922200"/>
          </a:xfrm>
        </p:grpSpPr>
        <p:sp>
          <p:nvSpPr>
            <p:cNvPr id="553" name="Google Shape;553;g22c3faffb84_1_206"/>
            <p:cNvSpPr/>
            <p:nvPr/>
          </p:nvSpPr>
          <p:spPr>
            <a:xfrm rot="-4980021">
              <a:off x="3204123" y="1186472"/>
              <a:ext cx="2771960" cy="2771960"/>
            </a:xfrm>
            <a:prstGeom prst="blockArc">
              <a:avLst>
                <a:gd fmla="val 12602522" name="adj1"/>
                <a:gd fmla="val 16867657" name="adj2"/>
                <a:gd fmla="val 20844" name="adj3"/>
              </a:avLst>
            </a:prstGeom>
            <a:solidFill>
              <a:srgbClr val="1F887E"/>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54" name="Google Shape;554;g22c3faffb84_1_206"/>
            <p:cNvSpPr/>
            <p:nvPr/>
          </p:nvSpPr>
          <p:spPr>
            <a:xfrm rot="7920309">
              <a:off x="3183402" y="1183149"/>
              <a:ext cx="2777207" cy="2777207"/>
            </a:xfrm>
            <a:prstGeom prst="blockArc">
              <a:avLst>
                <a:gd fmla="val 12602522" name="adj1"/>
                <a:gd fmla="val 16867657" name="adj2"/>
                <a:gd fmla="val 20844" name="adj3"/>
              </a:avLst>
            </a:prstGeom>
            <a:solidFill>
              <a:srgbClr val="0E945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55" name="Google Shape;555;g22c3faffb84_1_206"/>
            <p:cNvSpPr/>
            <p:nvPr/>
          </p:nvSpPr>
          <p:spPr>
            <a:xfrm rot="3600063">
              <a:off x="3186335" y="1195681"/>
              <a:ext cx="2777488" cy="2777488"/>
            </a:xfrm>
            <a:prstGeom prst="blockArc">
              <a:avLst>
                <a:gd fmla="val 12602522" name="adj1"/>
                <a:gd fmla="val 16867657" name="adj2"/>
                <a:gd fmla="val 20844" name="adj3"/>
              </a:avLst>
            </a:prstGeom>
            <a:solidFill>
              <a:srgbClr val="0B714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56" name="Google Shape;556;g22c3faffb84_1_206"/>
            <p:cNvSpPr/>
            <p:nvPr/>
          </p:nvSpPr>
          <p:spPr>
            <a:xfrm rot="4024705">
              <a:off x="5326681" y="1940898"/>
              <a:ext cx="578477" cy="579147"/>
            </a:xfrm>
            <a:prstGeom prst="pie">
              <a:avLst>
                <a:gd fmla="val 6190354" name="adj1"/>
                <a:gd fmla="val 14996165" name="adj2"/>
              </a:avLst>
            </a:prstGeom>
            <a:solidFill>
              <a:srgbClr val="0E9453"/>
            </a:solidFill>
            <a:ln>
              <a:noFill/>
            </a:ln>
            <a:effectLst>
              <a:outerShdw blurRad="142875" rotWithShape="0" algn="bl">
                <a:srgbClr val="000000">
                  <a:alpha val="43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57" name="Google Shape;557;g22c3faffb84_1_206"/>
            <p:cNvSpPr/>
            <p:nvPr/>
          </p:nvSpPr>
          <p:spPr>
            <a:xfrm rot="-6816027">
              <a:off x="5326729" y="1940918"/>
              <a:ext cx="578485" cy="579035"/>
            </a:xfrm>
            <a:prstGeom prst="pie">
              <a:avLst>
                <a:gd fmla="val 4028252" name="adj1"/>
                <a:gd fmla="val 17183677" name="adj2"/>
              </a:avLst>
            </a:prstGeom>
            <a:solidFill>
              <a:srgbClr val="0E945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58" name="Google Shape;558;g22c3faffb84_1_206"/>
            <p:cNvSpPr/>
            <p:nvPr/>
          </p:nvSpPr>
          <p:spPr>
            <a:xfrm rot="-9359762">
              <a:off x="3193941" y="1176205"/>
              <a:ext cx="2777287" cy="2777287"/>
            </a:xfrm>
            <a:prstGeom prst="blockArc">
              <a:avLst>
                <a:gd fmla="val 12602522" name="adj1"/>
                <a:gd fmla="val 16867657" name="adj2"/>
                <a:gd fmla="val 20844" name="adj3"/>
              </a:avLst>
            </a:prstGeom>
            <a:solidFill>
              <a:srgbClr val="1D7E74"/>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59" name="Google Shape;559;g22c3faffb84_1_206"/>
            <p:cNvSpPr/>
            <p:nvPr/>
          </p:nvSpPr>
          <p:spPr>
            <a:xfrm rot="-8936366">
              <a:off x="3659126" y="3173505"/>
              <a:ext cx="578551" cy="578963"/>
            </a:xfrm>
            <a:prstGeom prst="pie">
              <a:avLst>
                <a:gd fmla="val 6190354" name="adj1"/>
                <a:gd fmla="val 14996165" name="adj2"/>
              </a:avLst>
            </a:prstGeom>
            <a:solidFill>
              <a:srgbClr val="1F887E"/>
            </a:solidFill>
            <a:ln>
              <a:noFill/>
            </a:ln>
            <a:effectLst>
              <a:outerShdw blurRad="142875" rotWithShape="0" algn="bl">
                <a:srgbClr val="000000">
                  <a:alpha val="43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60" name="Google Shape;560;g22c3faffb84_1_206"/>
            <p:cNvSpPr/>
            <p:nvPr/>
          </p:nvSpPr>
          <p:spPr>
            <a:xfrm rot="1824498">
              <a:off x="3659375" y="3173497"/>
              <a:ext cx="578475" cy="578885"/>
            </a:xfrm>
            <a:prstGeom prst="pie">
              <a:avLst>
                <a:gd fmla="val 4028252" name="adj1"/>
                <a:gd fmla="val 17183677" name="adj2"/>
              </a:avLst>
            </a:prstGeom>
            <a:solidFill>
              <a:srgbClr val="1F887E"/>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61" name="Google Shape;561;g22c3faffb84_1_206"/>
            <p:cNvSpPr/>
            <p:nvPr/>
          </p:nvSpPr>
          <p:spPr>
            <a:xfrm rot="-600092">
              <a:off x="3198852" y="1195456"/>
              <a:ext cx="2777611" cy="2777611"/>
            </a:xfrm>
            <a:prstGeom prst="blockArc">
              <a:avLst>
                <a:gd fmla="val 12513247" name="adj1"/>
                <a:gd fmla="val 16867657" name="adj2"/>
                <a:gd fmla="val 20844" name="adj3"/>
              </a:avLst>
            </a:prstGeom>
            <a:solidFill>
              <a:srgbClr val="249C9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62" name="Google Shape;562;g22c3faffb84_1_206"/>
            <p:cNvSpPr/>
            <p:nvPr/>
          </p:nvSpPr>
          <p:spPr>
            <a:xfrm rot="-176551">
              <a:off x="4312105" y="1195442"/>
              <a:ext cx="578563" cy="579162"/>
            </a:xfrm>
            <a:prstGeom prst="pie">
              <a:avLst>
                <a:gd fmla="val 6190354" name="adj1"/>
                <a:gd fmla="val 14996165" name="adj2"/>
              </a:avLst>
            </a:prstGeom>
            <a:solidFill>
              <a:srgbClr val="0B7140"/>
            </a:solidFill>
            <a:ln>
              <a:noFill/>
            </a:ln>
            <a:effectLst>
              <a:outerShdw blurRad="142875" rotWithShape="0" algn="bl">
                <a:srgbClr val="000000">
                  <a:alpha val="43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63" name="Google Shape;563;g22c3faffb84_1_206"/>
            <p:cNvSpPr/>
            <p:nvPr/>
          </p:nvSpPr>
          <p:spPr>
            <a:xfrm rot="10584085">
              <a:off x="4312088" y="1195622"/>
              <a:ext cx="578340" cy="578939"/>
            </a:xfrm>
            <a:prstGeom prst="pie">
              <a:avLst>
                <a:gd fmla="val 4028252" name="adj1"/>
                <a:gd fmla="val 17183677" name="adj2"/>
              </a:avLst>
            </a:prstGeom>
            <a:solidFill>
              <a:srgbClr val="0B714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64" name="Google Shape;564;g22c3faffb84_1_206"/>
            <p:cNvSpPr/>
            <p:nvPr/>
          </p:nvSpPr>
          <p:spPr>
            <a:xfrm rot="8344778">
              <a:off x="4940929" y="3162886"/>
              <a:ext cx="578465" cy="578888"/>
            </a:xfrm>
            <a:prstGeom prst="pie">
              <a:avLst>
                <a:gd fmla="val 6190354" name="adj1"/>
                <a:gd fmla="val 14996165" name="adj2"/>
              </a:avLst>
            </a:prstGeom>
            <a:solidFill>
              <a:srgbClr val="1D7E74"/>
            </a:solidFill>
            <a:ln>
              <a:noFill/>
            </a:ln>
            <a:effectLst>
              <a:outerShdw blurRad="142875" rotWithShape="0" algn="bl">
                <a:srgbClr val="000000">
                  <a:alpha val="43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65" name="Google Shape;565;g22c3faffb84_1_206"/>
            <p:cNvSpPr/>
            <p:nvPr/>
          </p:nvSpPr>
          <p:spPr>
            <a:xfrm rot="-2495643">
              <a:off x="4941000" y="3162728"/>
              <a:ext cx="578445" cy="579093"/>
            </a:xfrm>
            <a:prstGeom prst="pie">
              <a:avLst>
                <a:gd fmla="val 4028252" name="adj1"/>
                <a:gd fmla="val 17183677" name="adj2"/>
              </a:avLst>
            </a:prstGeom>
            <a:solidFill>
              <a:srgbClr val="1D7E74"/>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66" name="Google Shape;566;g22c3faffb84_1_206"/>
            <p:cNvSpPr/>
            <p:nvPr/>
          </p:nvSpPr>
          <p:spPr>
            <a:xfrm rot="-4556960">
              <a:off x="3257335" y="1939059"/>
              <a:ext cx="578302" cy="578957"/>
            </a:xfrm>
            <a:prstGeom prst="pie">
              <a:avLst>
                <a:gd fmla="val 6190354" name="adj1"/>
                <a:gd fmla="val 14996165" name="adj2"/>
              </a:avLst>
            </a:prstGeom>
            <a:solidFill>
              <a:srgbClr val="249C90"/>
            </a:solidFill>
            <a:ln>
              <a:noFill/>
            </a:ln>
            <a:effectLst>
              <a:outerShdw blurRad="142875" rotWithShape="0" algn="bl">
                <a:srgbClr val="000000">
                  <a:alpha val="43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67" name="Google Shape;567;g22c3faffb84_1_206"/>
            <p:cNvSpPr/>
            <p:nvPr/>
          </p:nvSpPr>
          <p:spPr>
            <a:xfrm rot="6204541">
              <a:off x="3257468" y="1938977"/>
              <a:ext cx="578264" cy="578917"/>
            </a:xfrm>
            <a:prstGeom prst="pie">
              <a:avLst>
                <a:gd fmla="val 4028252" name="adj1"/>
                <a:gd fmla="val 17183677" name="adj2"/>
              </a:avLst>
            </a:prstGeom>
            <a:solidFill>
              <a:srgbClr val="249C9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28" name="Google Shape;528;g22c3faffb84_1_206"/>
            <p:cNvSpPr txBox="1"/>
            <p:nvPr/>
          </p:nvSpPr>
          <p:spPr>
            <a:xfrm>
              <a:off x="4341900" y="1271896"/>
              <a:ext cx="507900" cy="266100"/>
            </a:xfrm>
            <a:prstGeom prst="rect">
              <a:avLst/>
            </a:prstGeom>
            <a:noFill/>
            <a:ln>
              <a:noFill/>
            </a:ln>
          </p:spPr>
          <p:txBody>
            <a:bodyPr anchorCtr="0" anchor="t" bIns="121900" lIns="121900" spcFirstLastPara="1" rIns="121900" wrap="square" tIns="121900">
              <a:noAutofit/>
            </a:bodyPr>
            <a:lstStyle/>
            <a:p>
              <a:pPr indent="0" lvl="0" marL="0" rtl="0" algn="ctr">
                <a:spcBef>
                  <a:spcPts val="0"/>
                </a:spcBef>
                <a:spcAft>
                  <a:spcPts val="0"/>
                </a:spcAft>
                <a:buNone/>
              </a:pPr>
              <a:r>
                <a:rPr b="1" lang="en-US" sz="2100">
                  <a:solidFill>
                    <a:srgbClr val="FFFFFF"/>
                  </a:solidFill>
                  <a:latin typeface="Roboto"/>
                  <a:ea typeface="Roboto"/>
                  <a:cs typeface="Roboto"/>
                  <a:sym typeface="Roboto"/>
                </a:rPr>
                <a:t>5</a:t>
              </a:r>
              <a:endParaRPr b="1" sz="2100">
                <a:solidFill>
                  <a:srgbClr val="FFFFFF"/>
                </a:solidFill>
                <a:latin typeface="Roboto"/>
                <a:ea typeface="Roboto"/>
                <a:cs typeface="Roboto"/>
                <a:sym typeface="Roboto"/>
              </a:endParaRPr>
            </a:p>
          </p:txBody>
        </p:sp>
        <p:sp>
          <p:nvSpPr>
            <p:cNvPr id="568" name="Google Shape;568;g22c3faffb84_1_206"/>
            <p:cNvSpPr txBox="1"/>
            <p:nvPr/>
          </p:nvSpPr>
          <p:spPr>
            <a:xfrm>
              <a:off x="3274219" y="2018364"/>
              <a:ext cx="507900" cy="266100"/>
            </a:xfrm>
            <a:prstGeom prst="rect">
              <a:avLst/>
            </a:prstGeom>
            <a:noFill/>
            <a:ln>
              <a:noFill/>
            </a:ln>
          </p:spPr>
          <p:txBody>
            <a:bodyPr anchorCtr="0" anchor="t" bIns="121900" lIns="121900" spcFirstLastPara="1" rIns="121900" wrap="square" tIns="121900">
              <a:noAutofit/>
            </a:bodyPr>
            <a:lstStyle/>
            <a:p>
              <a:pPr indent="0" lvl="0" marL="0" rtl="0" algn="ctr">
                <a:spcBef>
                  <a:spcPts val="0"/>
                </a:spcBef>
                <a:spcAft>
                  <a:spcPts val="0"/>
                </a:spcAft>
                <a:buNone/>
              </a:pPr>
              <a:r>
                <a:rPr b="1" lang="en-US" sz="2100">
                  <a:solidFill>
                    <a:srgbClr val="FFFFFF"/>
                  </a:solidFill>
                  <a:latin typeface="Roboto"/>
                  <a:ea typeface="Roboto"/>
                  <a:cs typeface="Roboto"/>
                  <a:sym typeface="Roboto"/>
                </a:rPr>
                <a:t>1</a:t>
              </a:r>
              <a:endParaRPr b="1" sz="2100">
                <a:solidFill>
                  <a:srgbClr val="FFFFFF"/>
                </a:solidFill>
                <a:latin typeface="Roboto"/>
                <a:ea typeface="Roboto"/>
                <a:cs typeface="Roboto"/>
                <a:sym typeface="Roboto"/>
              </a:endParaRPr>
            </a:p>
          </p:txBody>
        </p:sp>
        <p:sp>
          <p:nvSpPr>
            <p:cNvPr id="550" name="Google Shape;550;g22c3faffb84_1_206"/>
            <p:cNvSpPr txBox="1"/>
            <p:nvPr/>
          </p:nvSpPr>
          <p:spPr>
            <a:xfrm>
              <a:off x="3685317" y="3247321"/>
              <a:ext cx="507900" cy="266100"/>
            </a:xfrm>
            <a:prstGeom prst="rect">
              <a:avLst/>
            </a:prstGeom>
            <a:noFill/>
            <a:ln>
              <a:noFill/>
            </a:ln>
          </p:spPr>
          <p:txBody>
            <a:bodyPr anchorCtr="0" anchor="t" bIns="121900" lIns="121900" spcFirstLastPara="1" rIns="121900" wrap="square" tIns="121900">
              <a:noAutofit/>
            </a:bodyPr>
            <a:lstStyle/>
            <a:p>
              <a:pPr indent="0" lvl="0" marL="0" rtl="0" algn="ctr">
                <a:spcBef>
                  <a:spcPts val="0"/>
                </a:spcBef>
                <a:spcAft>
                  <a:spcPts val="0"/>
                </a:spcAft>
                <a:buNone/>
              </a:pPr>
              <a:r>
                <a:rPr b="1" lang="en-US" sz="2100">
                  <a:solidFill>
                    <a:srgbClr val="FFFFFF"/>
                  </a:solidFill>
                  <a:latin typeface="Roboto"/>
                  <a:ea typeface="Roboto"/>
                  <a:cs typeface="Roboto"/>
                  <a:sym typeface="Roboto"/>
                </a:rPr>
                <a:t>2</a:t>
              </a:r>
              <a:endParaRPr b="1" sz="2100">
                <a:solidFill>
                  <a:srgbClr val="FFFFFF"/>
                </a:solidFill>
                <a:latin typeface="Roboto"/>
                <a:ea typeface="Roboto"/>
                <a:cs typeface="Roboto"/>
                <a:sym typeface="Roboto"/>
              </a:endParaRPr>
            </a:p>
          </p:txBody>
        </p:sp>
        <p:sp>
          <p:nvSpPr>
            <p:cNvPr id="521" name="Google Shape;521;g22c3faffb84_1_206"/>
            <p:cNvSpPr txBox="1"/>
            <p:nvPr/>
          </p:nvSpPr>
          <p:spPr>
            <a:xfrm>
              <a:off x="4955323" y="3247321"/>
              <a:ext cx="507900" cy="266100"/>
            </a:xfrm>
            <a:prstGeom prst="rect">
              <a:avLst/>
            </a:prstGeom>
            <a:noFill/>
            <a:ln>
              <a:noFill/>
            </a:ln>
          </p:spPr>
          <p:txBody>
            <a:bodyPr anchorCtr="0" anchor="t" bIns="121900" lIns="121900" spcFirstLastPara="1" rIns="121900" wrap="square" tIns="121900">
              <a:noAutofit/>
            </a:bodyPr>
            <a:lstStyle/>
            <a:p>
              <a:pPr indent="0" lvl="0" marL="0" rtl="0" algn="ctr">
                <a:spcBef>
                  <a:spcPts val="0"/>
                </a:spcBef>
                <a:spcAft>
                  <a:spcPts val="0"/>
                </a:spcAft>
                <a:buNone/>
              </a:pPr>
              <a:r>
                <a:rPr b="1" lang="en-US" sz="2100">
                  <a:solidFill>
                    <a:srgbClr val="FFFFFF"/>
                  </a:solidFill>
                  <a:latin typeface="Roboto"/>
                  <a:ea typeface="Roboto"/>
                  <a:cs typeface="Roboto"/>
                  <a:sym typeface="Roboto"/>
                </a:rPr>
                <a:t>3</a:t>
              </a:r>
              <a:endParaRPr b="1" sz="2100">
                <a:solidFill>
                  <a:srgbClr val="FFFFFF"/>
                </a:solidFill>
                <a:latin typeface="Roboto"/>
                <a:ea typeface="Roboto"/>
                <a:cs typeface="Roboto"/>
                <a:sym typeface="Roboto"/>
              </a:endParaRPr>
            </a:p>
          </p:txBody>
        </p:sp>
        <p:sp>
          <p:nvSpPr>
            <p:cNvPr id="569" name="Google Shape;569;g22c3faffb84_1_206"/>
            <p:cNvSpPr txBox="1"/>
            <p:nvPr/>
          </p:nvSpPr>
          <p:spPr>
            <a:xfrm>
              <a:off x="5364737" y="2018364"/>
              <a:ext cx="507900" cy="266100"/>
            </a:xfrm>
            <a:prstGeom prst="rect">
              <a:avLst/>
            </a:prstGeom>
            <a:noFill/>
            <a:ln>
              <a:noFill/>
            </a:ln>
          </p:spPr>
          <p:txBody>
            <a:bodyPr anchorCtr="0" anchor="t" bIns="121900" lIns="121900" spcFirstLastPara="1" rIns="121900" wrap="square" tIns="121900">
              <a:noAutofit/>
            </a:bodyPr>
            <a:lstStyle/>
            <a:p>
              <a:pPr indent="0" lvl="0" marL="0" rtl="0" algn="ctr">
                <a:spcBef>
                  <a:spcPts val="0"/>
                </a:spcBef>
                <a:spcAft>
                  <a:spcPts val="0"/>
                </a:spcAft>
                <a:buNone/>
              </a:pPr>
              <a:r>
                <a:rPr b="1" lang="en-US" sz="2100">
                  <a:solidFill>
                    <a:srgbClr val="FFFFFF"/>
                  </a:solidFill>
                  <a:latin typeface="Roboto"/>
                  <a:ea typeface="Roboto"/>
                  <a:cs typeface="Roboto"/>
                  <a:sym typeface="Roboto"/>
                </a:rPr>
                <a:t>4</a:t>
              </a:r>
              <a:endParaRPr b="1" sz="2100">
                <a:solidFill>
                  <a:srgbClr val="FFFFFF"/>
                </a:solidFill>
                <a:latin typeface="Roboto"/>
                <a:ea typeface="Roboto"/>
                <a:cs typeface="Roboto"/>
                <a:sym typeface="Roboto"/>
              </a:endParaRPr>
            </a:p>
          </p:txBody>
        </p:sp>
      </p:grpSp>
      <p:sp>
        <p:nvSpPr>
          <p:cNvPr id="551" name="Google Shape;551;g22c3faffb84_1_206"/>
          <p:cNvSpPr txBox="1"/>
          <p:nvPr/>
        </p:nvSpPr>
        <p:spPr>
          <a:xfrm>
            <a:off x="3730463" y="3789050"/>
            <a:ext cx="2025000" cy="461700"/>
          </a:xfrm>
          <a:prstGeom prst="rect">
            <a:avLst/>
          </a:prstGeom>
          <a:noFill/>
          <a:ln>
            <a:noFill/>
          </a:ln>
        </p:spPr>
        <p:txBody>
          <a:bodyPr anchorCtr="0" anchor="ctr" bIns="121900" lIns="121900" spcFirstLastPara="1" rIns="121900" wrap="square" tIns="121900">
            <a:spAutoFit/>
          </a:bodyPr>
          <a:lstStyle/>
          <a:p>
            <a:pPr indent="0" lvl="0" marL="0" rtl="0" algn="r">
              <a:spcBef>
                <a:spcPts val="0"/>
              </a:spcBef>
              <a:spcAft>
                <a:spcPts val="2100"/>
              </a:spcAft>
              <a:buNone/>
            </a:pPr>
            <a:r>
              <a:rPr lang="en-US">
                <a:solidFill>
                  <a:schemeClr val="lt1"/>
                </a:solidFill>
                <a:latin typeface="Oswald"/>
                <a:ea typeface="Oswald"/>
                <a:cs typeface="Oswald"/>
                <a:sym typeface="Oswald"/>
              </a:rPr>
              <a:t>IMPORTING LIBRARIES</a:t>
            </a:r>
            <a:endParaRPr>
              <a:solidFill>
                <a:schemeClr val="lt1"/>
              </a:solidFill>
              <a:latin typeface="Oswald"/>
              <a:ea typeface="Oswald"/>
              <a:cs typeface="Oswald"/>
              <a:sym typeface="Oswald"/>
            </a:endParaRPr>
          </a:p>
        </p:txBody>
      </p:sp>
      <p:sp>
        <p:nvSpPr>
          <p:cNvPr id="522" name="Google Shape;522;g22c3faffb84_1_206"/>
          <p:cNvSpPr txBox="1"/>
          <p:nvPr/>
        </p:nvSpPr>
        <p:spPr>
          <a:xfrm>
            <a:off x="9481550" y="3785300"/>
            <a:ext cx="1047600" cy="461700"/>
          </a:xfrm>
          <a:prstGeom prst="rect">
            <a:avLst/>
          </a:prstGeom>
          <a:noFill/>
          <a:ln>
            <a:noFill/>
          </a:ln>
        </p:spPr>
        <p:txBody>
          <a:bodyPr anchorCtr="0" anchor="ctr" bIns="121900" lIns="121900" spcFirstLastPara="1" rIns="121900" wrap="square" tIns="121900">
            <a:spAutoFit/>
          </a:bodyPr>
          <a:lstStyle/>
          <a:p>
            <a:pPr indent="0" lvl="0" marL="0" rtl="0" algn="r">
              <a:spcBef>
                <a:spcPts val="0"/>
              </a:spcBef>
              <a:spcAft>
                <a:spcPts val="2100"/>
              </a:spcAft>
              <a:buNone/>
            </a:pPr>
            <a:r>
              <a:rPr lang="en-US">
                <a:solidFill>
                  <a:schemeClr val="lt1"/>
                </a:solidFill>
                <a:latin typeface="Oswald"/>
                <a:ea typeface="Oswald"/>
                <a:cs typeface="Oswald"/>
                <a:sym typeface="Oswald"/>
              </a:rPr>
              <a:t>DATA SCALE</a:t>
            </a:r>
            <a:endParaRPr>
              <a:solidFill>
                <a:schemeClr val="lt1"/>
              </a:solidFill>
              <a:latin typeface="Oswald"/>
              <a:ea typeface="Oswald"/>
              <a:cs typeface="Oswald"/>
              <a:sym typeface="Oswald"/>
            </a:endParaRPr>
          </a:p>
        </p:txBody>
      </p:sp>
      <p:sp>
        <p:nvSpPr>
          <p:cNvPr id="524" name="Google Shape;524;g22c3faffb84_1_206"/>
          <p:cNvSpPr txBox="1"/>
          <p:nvPr/>
        </p:nvSpPr>
        <p:spPr>
          <a:xfrm>
            <a:off x="9481550" y="2448725"/>
            <a:ext cx="1483200" cy="461700"/>
          </a:xfrm>
          <a:prstGeom prst="rect">
            <a:avLst/>
          </a:prstGeom>
          <a:noFill/>
          <a:ln>
            <a:noFill/>
          </a:ln>
        </p:spPr>
        <p:txBody>
          <a:bodyPr anchorCtr="0" anchor="ctr" bIns="121900" lIns="121900" spcFirstLastPara="1" rIns="121900" wrap="square" tIns="121900">
            <a:spAutoFit/>
          </a:bodyPr>
          <a:lstStyle/>
          <a:p>
            <a:pPr indent="0" lvl="0" marL="0" rtl="0" algn="l">
              <a:spcBef>
                <a:spcPts val="0"/>
              </a:spcBef>
              <a:spcAft>
                <a:spcPts val="2100"/>
              </a:spcAft>
              <a:buNone/>
            </a:pPr>
            <a:r>
              <a:rPr lang="en-US">
                <a:solidFill>
                  <a:schemeClr val="lt1"/>
                </a:solidFill>
                <a:latin typeface="Oswald"/>
                <a:ea typeface="Oswald"/>
                <a:cs typeface="Oswald"/>
                <a:sym typeface="Oswald"/>
              </a:rPr>
              <a:t>ELBOW  METHOD</a:t>
            </a:r>
            <a:endParaRPr>
              <a:solidFill>
                <a:schemeClr val="lt1"/>
              </a:solidFill>
              <a:latin typeface="Oswald"/>
              <a:ea typeface="Oswald"/>
              <a:cs typeface="Oswald"/>
              <a:sym typeface="Oswald"/>
            </a:endParaRPr>
          </a:p>
        </p:txBody>
      </p:sp>
      <p:sp>
        <p:nvSpPr>
          <p:cNvPr id="529" name="Google Shape;529;g22c3faffb84_1_206"/>
          <p:cNvSpPr txBox="1"/>
          <p:nvPr/>
        </p:nvSpPr>
        <p:spPr>
          <a:xfrm>
            <a:off x="9481549" y="1668425"/>
            <a:ext cx="1677300" cy="461700"/>
          </a:xfrm>
          <a:prstGeom prst="rect">
            <a:avLst/>
          </a:prstGeom>
          <a:noFill/>
          <a:ln>
            <a:noFill/>
          </a:ln>
        </p:spPr>
        <p:txBody>
          <a:bodyPr anchorCtr="0" anchor="ctr" bIns="121900" lIns="121900" spcFirstLastPara="1" rIns="121900" wrap="square" tIns="121900">
            <a:spAutoFit/>
          </a:bodyPr>
          <a:lstStyle/>
          <a:p>
            <a:pPr indent="0" lvl="0" marL="0" rtl="0" algn="r">
              <a:spcBef>
                <a:spcPts val="0"/>
              </a:spcBef>
              <a:spcAft>
                <a:spcPts val="2100"/>
              </a:spcAft>
              <a:buNone/>
            </a:pPr>
            <a:r>
              <a:rPr lang="en-US">
                <a:solidFill>
                  <a:schemeClr val="lt1"/>
                </a:solidFill>
                <a:latin typeface="Oswald"/>
                <a:ea typeface="Oswald"/>
                <a:cs typeface="Oswald"/>
                <a:sym typeface="Oswald"/>
              </a:rPr>
              <a:t>SILHOUETTE</a:t>
            </a:r>
            <a:r>
              <a:rPr lang="en-US">
                <a:solidFill>
                  <a:schemeClr val="lt1"/>
                </a:solidFill>
                <a:latin typeface="Oswald"/>
                <a:ea typeface="Oswald"/>
                <a:cs typeface="Oswald"/>
                <a:sym typeface="Oswald"/>
              </a:rPr>
              <a:t> METHOD</a:t>
            </a:r>
            <a:endParaRPr>
              <a:solidFill>
                <a:schemeClr val="lt1"/>
              </a:solidFill>
              <a:latin typeface="Oswald"/>
              <a:ea typeface="Oswald"/>
              <a:cs typeface="Oswald"/>
              <a:sym typeface="Oswald"/>
            </a:endParaRPr>
          </a:p>
        </p:txBody>
      </p:sp>
      <p:sp>
        <p:nvSpPr>
          <p:cNvPr id="570" name="Google Shape;570;g22c3faffb84_1_206"/>
          <p:cNvSpPr txBox="1"/>
          <p:nvPr/>
        </p:nvSpPr>
        <p:spPr>
          <a:xfrm>
            <a:off x="997464" y="246314"/>
            <a:ext cx="2031900" cy="708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lt1"/>
                </a:solidFill>
                <a:latin typeface="Montserrat"/>
                <a:ea typeface="Montserrat"/>
                <a:cs typeface="Montserrat"/>
                <a:sym typeface="Montserrat"/>
              </a:rPr>
              <a:t>Group E</a:t>
            </a:r>
            <a:endParaRPr b="1" sz="2000">
              <a:solidFill>
                <a:schemeClr val="lt1"/>
              </a:solidFill>
              <a:latin typeface="Montserrat"/>
              <a:ea typeface="Montserrat"/>
              <a:cs typeface="Montserrat"/>
              <a:sym typeface="Montserrat"/>
            </a:endParaRPr>
          </a:p>
          <a:p>
            <a:pPr indent="0" lvl="0" marL="0" marR="0" rtl="0" algn="l">
              <a:spcBef>
                <a:spcPts val="0"/>
              </a:spcBef>
              <a:spcAft>
                <a:spcPts val="0"/>
              </a:spcAft>
              <a:buNone/>
            </a:pPr>
            <a:r>
              <a:rPr b="1" lang="en-US" sz="2000">
                <a:solidFill>
                  <a:schemeClr val="lt1"/>
                </a:solidFill>
                <a:latin typeface="Montserrat"/>
                <a:ea typeface="Montserrat"/>
                <a:cs typeface="Montserrat"/>
                <a:sym typeface="Montserrat"/>
              </a:rPr>
              <a:t>Shanghai</a:t>
            </a:r>
            <a:endParaRPr b="1" sz="2000">
              <a:solidFill>
                <a:schemeClr val="lt1"/>
              </a:solidFill>
              <a:latin typeface="Montserrat"/>
              <a:ea typeface="Montserrat"/>
              <a:cs typeface="Montserrat"/>
              <a:sym typeface="Montserrat"/>
            </a:endParaRPr>
          </a:p>
        </p:txBody>
      </p:sp>
      <p:sp>
        <p:nvSpPr>
          <p:cNvPr id="571" name="Google Shape;571;g22c3faffb84_1_206"/>
          <p:cNvSpPr/>
          <p:nvPr/>
        </p:nvSpPr>
        <p:spPr>
          <a:xfrm>
            <a:off x="3463075" y="4810350"/>
            <a:ext cx="8395200" cy="1496100"/>
          </a:xfrm>
          <a:prstGeom prst="flowChartAlternateProcess">
            <a:avLst/>
          </a:prstGeom>
          <a:solidFill>
            <a:srgbClr val="000000">
              <a:alpha val="0"/>
            </a:srgbClr>
          </a:solidFill>
          <a:ln cap="flat" cmpd="sng" w="9525">
            <a:solidFill>
              <a:srgbClr val="D9D9D9"/>
            </a:solidFill>
            <a:prstDash val="dash"/>
            <a:round/>
            <a:headEnd len="sm" w="sm" type="none"/>
            <a:tailEnd len="sm" w="sm" type="none"/>
          </a:ln>
          <a:effectLst>
            <a:reflection blurRad="0" dir="5400000" dist="38100" endA="0" endPos="30000" fadeDir="5400012" kx="0" rotWithShape="0" algn="bl" stA="30000" stPos="0" sy="-100000" ky="0"/>
          </a:effectLst>
        </p:spPr>
        <p:txBody>
          <a:bodyPr anchorCtr="0" anchor="ctr" bIns="91425" lIns="91425" spcFirstLastPara="1" rIns="91425" wrap="square" tIns="91425">
            <a:noAutofit/>
          </a:bodyPr>
          <a:lstStyle/>
          <a:p>
            <a:pPr indent="0" lvl="0" marL="0" rtl="0" algn="ctr">
              <a:spcBef>
                <a:spcPts val="0"/>
              </a:spcBef>
              <a:spcAft>
                <a:spcPts val="0"/>
              </a:spcAft>
              <a:buNone/>
            </a:pPr>
            <a:r>
              <a:rPr lang="en-US" sz="2200">
                <a:solidFill>
                  <a:srgbClr val="FFFFFF"/>
                </a:solidFill>
                <a:latin typeface="Oswald Light"/>
                <a:ea typeface="Oswald Light"/>
                <a:cs typeface="Oswald Light"/>
                <a:sym typeface="Oswald Light"/>
              </a:rPr>
              <a:t>Songs that belong to the same cluster based on musical features such as valence, acousticness, and energy, are more likely to be popular among listeners who prefer that particular style of music</a:t>
            </a:r>
            <a:endParaRPr sz="2200">
              <a:solidFill>
                <a:srgbClr val="FFFFFF"/>
              </a:solidFill>
              <a:latin typeface="Oswald Light"/>
              <a:ea typeface="Oswald Light"/>
              <a:cs typeface="Oswald Light"/>
              <a:sym typeface="Oswald Light"/>
            </a:endParaRPr>
          </a:p>
          <a:p>
            <a:pPr indent="0" lvl="0" marL="0" rtl="0" algn="ctr">
              <a:spcBef>
                <a:spcPts val="0"/>
              </a:spcBef>
              <a:spcAft>
                <a:spcPts val="0"/>
              </a:spcAft>
              <a:buNone/>
            </a:pPr>
            <a:r>
              <a:rPr lang="en-US" sz="2200">
                <a:solidFill>
                  <a:srgbClr val="FFFFFF"/>
                </a:solidFill>
                <a:latin typeface="Oswald"/>
                <a:ea typeface="Oswald"/>
                <a:cs typeface="Oswald"/>
                <a:sym typeface="Oswald"/>
              </a:rPr>
              <a:t>- Hypothesis </a:t>
            </a:r>
            <a:r>
              <a:rPr lang="en-US" sz="2200">
                <a:solidFill>
                  <a:srgbClr val="FFFFFF"/>
                </a:solidFill>
                <a:latin typeface="Oswald"/>
                <a:ea typeface="Oswald"/>
                <a:cs typeface="Oswald"/>
                <a:sym typeface="Oswald"/>
              </a:rPr>
              <a:t>-</a:t>
            </a:r>
            <a:endParaRPr sz="2200">
              <a:solidFill>
                <a:srgbClr val="FFFFFF"/>
              </a:solidFill>
              <a:latin typeface="Oswald"/>
              <a:ea typeface="Oswald"/>
              <a:cs typeface="Oswald"/>
              <a:sym typeface="Oswald"/>
            </a:endParaRPr>
          </a:p>
        </p:txBody>
      </p:sp>
      <p:grpSp>
        <p:nvGrpSpPr>
          <p:cNvPr id="572" name="Google Shape;572;g22c3faffb84_1_206"/>
          <p:cNvGrpSpPr/>
          <p:nvPr/>
        </p:nvGrpSpPr>
        <p:grpSpPr>
          <a:xfrm>
            <a:off x="3431963" y="96438"/>
            <a:ext cx="2016167" cy="747425"/>
            <a:chOff x="3471463" y="4409113"/>
            <a:chExt cx="2016167" cy="747425"/>
          </a:xfrm>
        </p:grpSpPr>
        <p:pic>
          <p:nvPicPr>
            <p:cNvPr descr="Heart" id="573" name="Google Shape;573;g22c3faffb84_1_206"/>
            <p:cNvPicPr preferRelativeResize="0"/>
            <p:nvPr/>
          </p:nvPicPr>
          <p:blipFill rotWithShape="1">
            <a:blip r:embed="rId20">
              <a:alphaModFix/>
            </a:blip>
            <a:srcRect b="0" l="0" r="0" t="0"/>
            <a:stretch/>
          </p:blipFill>
          <p:spPr>
            <a:xfrm>
              <a:off x="4347124" y="4418883"/>
              <a:ext cx="727908" cy="727908"/>
            </a:xfrm>
            <a:prstGeom prst="rect">
              <a:avLst/>
            </a:prstGeom>
            <a:noFill/>
            <a:ln>
              <a:noFill/>
            </a:ln>
          </p:spPr>
        </p:pic>
        <p:grpSp>
          <p:nvGrpSpPr>
            <p:cNvPr id="574" name="Google Shape;574;g22c3faffb84_1_206"/>
            <p:cNvGrpSpPr/>
            <p:nvPr/>
          </p:nvGrpSpPr>
          <p:grpSpPr>
            <a:xfrm>
              <a:off x="5203239" y="4715743"/>
              <a:ext cx="284390" cy="65910"/>
              <a:chOff x="5272131" y="3789856"/>
              <a:chExt cx="793500" cy="183900"/>
            </a:xfrm>
          </p:grpSpPr>
          <p:sp>
            <p:nvSpPr>
              <p:cNvPr id="575" name="Google Shape;575;g22c3faffb84_1_206"/>
              <p:cNvSpPr/>
              <p:nvPr/>
            </p:nvSpPr>
            <p:spPr>
              <a:xfrm>
                <a:off x="5272131" y="3789856"/>
                <a:ext cx="183900" cy="183900"/>
              </a:xfrm>
              <a:prstGeom prst="ellipse">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ato Light"/>
                  <a:ea typeface="Lato Light"/>
                  <a:cs typeface="Lato Light"/>
                  <a:sym typeface="Lato Light"/>
                </a:endParaRPr>
              </a:p>
            </p:txBody>
          </p:sp>
          <p:sp>
            <p:nvSpPr>
              <p:cNvPr id="576" name="Google Shape;576;g22c3faffb84_1_206"/>
              <p:cNvSpPr/>
              <p:nvPr/>
            </p:nvSpPr>
            <p:spPr>
              <a:xfrm>
                <a:off x="5576931" y="3789856"/>
                <a:ext cx="183900" cy="183900"/>
              </a:xfrm>
              <a:prstGeom prst="ellipse">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ato Light"/>
                  <a:ea typeface="Lato Light"/>
                  <a:cs typeface="Lato Light"/>
                  <a:sym typeface="Lato Light"/>
                </a:endParaRPr>
              </a:p>
            </p:txBody>
          </p:sp>
          <p:sp>
            <p:nvSpPr>
              <p:cNvPr id="577" name="Google Shape;577;g22c3faffb84_1_206"/>
              <p:cNvSpPr/>
              <p:nvPr/>
            </p:nvSpPr>
            <p:spPr>
              <a:xfrm>
                <a:off x="5881731" y="3789856"/>
                <a:ext cx="183900" cy="183900"/>
              </a:xfrm>
              <a:prstGeom prst="ellipse">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ato Light"/>
                  <a:ea typeface="Lato Light"/>
                  <a:cs typeface="Lato Light"/>
                  <a:sym typeface="Lato Light"/>
                </a:endParaRPr>
              </a:p>
            </p:txBody>
          </p:sp>
        </p:grpSp>
        <p:pic>
          <p:nvPicPr>
            <p:cNvPr id="578" name="Google Shape;578;g22c3faffb84_1_206"/>
            <p:cNvPicPr preferRelativeResize="0"/>
            <p:nvPr/>
          </p:nvPicPr>
          <p:blipFill>
            <a:blip r:embed="rId21">
              <a:alphaModFix/>
            </a:blip>
            <a:stretch>
              <a:fillRect/>
            </a:stretch>
          </p:blipFill>
          <p:spPr>
            <a:xfrm>
              <a:off x="3471463" y="4409113"/>
              <a:ext cx="747425" cy="747425"/>
            </a:xfrm>
            <a:prstGeom prst="rect">
              <a:avLst/>
            </a:prstGeom>
            <a:noFill/>
            <a:ln>
              <a:noFill/>
            </a:ln>
          </p:spPr>
        </p:pic>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2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3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3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3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3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3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3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3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3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3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3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4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4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4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4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4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4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4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4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4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4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5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2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2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5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2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2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2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7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7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2" name="Shape 582"/>
        <p:cNvGrpSpPr/>
        <p:nvPr/>
      </p:nvGrpSpPr>
      <p:grpSpPr>
        <a:xfrm>
          <a:off x="0" y="0"/>
          <a:ext cx="0" cy="0"/>
          <a:chOff x="0" y="0"/>
          <a:chExt cx="0" cy="0"/>
        </a:xfrm>
      </p:grpSpPr>
      <p:sp>
        <p:nvSpPr>
          <p:cNvPr id="583" name="Google Shape;583;g22c3faffb84_1_731"/>
          <p:cNvSpPr/>
          <p:nvPr/>
        </p:nvSpPr>
        <p:spPr>
          <a:xfrm>
            <a:off x="3129325" y="0"/>
            <a:ext cx="9062700" cy="10653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ato Light"/>
              <a:ea typeface="Lato Light"/>
              <a:cs typeface="Lato Light"/>
              <a:sym typeface="Lato Light"/>
            </a:endParaRPr>
          </a:p>
        </p:txBody>
      </p:sp>
      <p:sp>
        <p:nvSpPr>
          <p:cNvPr id="584" name="Google Shape;584;g22c3faffb84_1_731"/>
          <p:cNvSpPr/>
          <p:nvPr/>
        </p:nvSpPr>
        <p:spPr>
          <a:xfrm>
            <a:off x="3122550" y="0"/>
            <a:ext cx="9069600" cy="1065300"/>
          </a:xfrm>
          <a:prstGeom prst="rect">
            <a:avLst/>
          </a:prstGeom>
          <a:gradFill>
            <a:gsLst>
              <a:gs pos="0">
                <a:srgbClr val="F4FDF6">
                  <a:alpha val="0"/>
                </a:srgbClr>
              </a:gs>
              <a:gs pos="48000">
                <a:srgbClr val="313331">
                  <a:alpha val="41960"/>
                </a:srgbClr>
              </a:gs>
              <a:gs pos="86000">
                <a:schemeClr val="dk1"/>
              </a:gs>
              <a:gs pos="100000">
                <a:schemeClr val="dk1"/>
              </a:gs>
            </a:gsLst>
            <a:lin ang="5400012"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ato Light"/>
              <a:ea typeface="Lato Light"/>
              <a:cs typeface="Lato Light"/>
              <a:sym typeface="Lato Light"/>
            </a:endParaRPr>
          </a:p>
        </p:txBody>
      </p:sp>
      <p:sp>
        <p:nvSpPr>
          <p:cNvPr id="585" name="Google Shape;585;g22c3faffb84_1_731"/>
          <p:cNvSpPr txBox="1"/>
          <p:nvPr/>
        </p:nvSpPr>
        <p:spPr>
          <a:xfrm>
            <a:off x="1000864" y="1484613"/>
            <a:ext cx="1483200" cy="338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lt1"/>
                </a:solidFill>
                <a:latin typeface="Montserrat"/>
                <a:ea typeface="Montserrat"/>
                <a:cs typeface="Montserrat"/>
                <a:sym typeface="Montserrat"/>
              </a:rPr>
              <a:t>About us</a:t>
            </a:r>
            <a:endParaRPr/>
          </a:p>
        </p:txBody>
      </p:sp>
      <p:sp>
        <p:nvSpPr>
          <p:cNvPr id="586" name="Google Shape;586;g22c3faffb84_1_731"/>
          <p:cNvSpPr txBox="1"/>
          <p:nvPr/>
        </p:nvSpPr>
        <p:spPr>
          <a:xfrm>
            <a:off x="1000864" y="2167438"/>
            <a:ext cx="2025000" cy="338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lt1"/>
                </a:solidFill>
                <a:latin typeface="Montserrat"/>
                <a:ea typeface="Montserrat"/>
                <a:cs typeface="Montserrat"/>
                <a:sym typeface="Montserrat"/>
              </a:rPr>
              <a:t>Group Members</a:t>
            </a:r>
            <a:endParaRPr/>
          </a:p>
        </p:txBody>
      </p:sp>
      <p:sp>
        <p:nvSpPr>
          <p:cNvPr id="587" name="Google Shape;587;g22c3faffb84_1_731"/>
          <p:cNvSpPr txBox="1"/>
          <p:nvPr/>
        </p:nvSpPr>
        <p:spPr>
          <a:xfrm>
            <a:off x="1000864" y="2976325"/>
            <a:ext cx="2025000" cy="338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lt1"/>
                </a:solidFill>
                <a:latin typeface="Montserrat"/>
                <a:ea typeface="Montserrat"/>
                <a:cs typeface="Montserrat"/>
                <a:sym typeface="Montserrat"/>
              </a:rPr>
              <a:t>Overview Topics</a:t>
            </a:r>
            <a:endParaRPr/>
          </a:p>
        </p:txBody>
      </p:sp>
      <p:sp>
        <p:nvSpPr>
          <p:cNvPr id="588" name="Google Shape;588;g22c3faffb84_1_731"/>
          <p:cNvSpPr txBox="1"/>
          <p:nvPr/>
        </p:nvSpPr>
        <p:spPr>
          <a:xfrm>
            <a:off x="1000864" y="3716228"/>
            <a:ext cx="2025000" cy="338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lt1"/>
                </a:solidFill>
                <a:latin typeface="Montserrat"/>
                <a:ea typeface="Montserrat"/>
                <a:cs typeface="Montserrat"/>
                <a:sym typeface="Montserrat"/>
              </a:rPr>
              <a:t>Topic # 1</a:t>
            </a:r>
            <a:endParaRPr>
              <a:solidFill>
                <a:schemeClr val="lt1"/>
              </a:solidFill>
            </a:endParaRPr>
          </a:p>
        </p:txBody>
      </p:sp>
      <p:sp>
        <p:nvSpPr>
          <p:cNvPr id="589" name="Google Shape;589;g22c3faffb84_1_731"/>
          <p:cNvSpPr txBox="1"/>
          <p:nvPr/>
        </p:nvSpPr>
        <p:spPr>
          <a:xfrm>
            <a:off x="1000864" y="4471653"/>
            <a:ext cx="2025000" cy="338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lt1"/>
                </a:solidFill>
                <a:latin typeface="Montserrat"/>
                <a:ea typeface="Montserrat"/>
                <a:cs typeface="Montserrat"/>
                <a:sym typeface="Montserrat"/>
              </a:rPr>
              <a:t>Research</a:t>
            </a:r>
            <a:endParaRPr/>
          </a:p>
        </p:txBody>
      </p:sp>
      <p:sp>
        <p:nvSpPr>
          <p:cNvPr id="590" name="Google Shape;590;g22c3faffb84_1_731"/>
          <p:cNvSpPr txBox="1"/>
          <p:nvPr/>
        </p:nvSpPr>
        <p:spPr>
          <a:xfrm>
            <a:off x="1000864" y="6124148"/>
            <a:ext cx="2025000" cy="338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lt1"/>
                </a:solidFill>
                <a:latin typeface="Montserrat"/>
                <a:ea typeface="Montserrat"/>
                <a:cs typeface="Montserrat"/>
                <a:sym typeface="Montserrat"/>
              </a:rPr>
              <a:t>Conclusions</a:t>
            </a:r>
            <a:endParaRPr/>
          </a:p>
        </p:txBody>
      </p:sp>
      <p:pic>
        <p:nvPicPr>
          <p:cNvPr descr="Home" id="591" name="Google Shape;591;g22c3faffb84_1_731">
            <a:hlinkClick action="ppaction://hlinksldjump" r:id="rId3"/>
          </p:cNvPr>
          <p:cNvPicPr preferRelativeResize="0"/>
          <p:nvPr/>
        </p:nvPicPr>
        <p:blipFill rotWithShape="1">
          <a:blip r:embed="rId4">
            <a:alphaModFix/>
          </a:blip>
          <a:srcRect b="0" l="0" r="0" t="0"/>
          <a:stretch/>
        </p:blipFill>
        <p:spPr>
          <a:xfrm>
            <a:off x="328944" y="1372400"/>
            <a:ext cx="588926" cy="588926"/>
          </a:xfrm>
          <a:prstGeom prst="rect">
            <a:avLst/>
          </a:prstGeom>
          <a:noFill/>
          <a:ln>
            <a:noFill/>
          </a:ln>
        </p:spPr>
      </p:pic>
      <p:pic>
        <p:nvPicPr>
          <p:cNvPr descr="Magnifying glass" id="592" name="Google Shape;592;g22c3faffb84_1_731">
            <a:hlinkClick action="ppaction://hlinksldjump" r:id="rId5"/>
          </p:cNvPr>
          <p:cNvPicPr preferRelativeResize="0"/>
          <p:nvPr/>
        </p:nvPicPr>
        <p:blipFill rotWithShape="1">
          <a:blip r:embed="rId6">
            <a:alphaModFix/>
          </a:blip>
          <a:srcRect b="0" l="0" r="0" t="0"/>
          <a:stretch/>
        </p:blipFill>
        <p:spPr>
          <a:xfrm>
            <a:off x="328944" y="4343393"/>
            <a:ext cx="588926" cy="588926"/>
          </a:xfrm>
          <a:prstGeom prst="rect">
            <a:avLst/>
          </a:prstGeom>
          <a:noFill/>
          <a:ln>
            <a:noFill/>
          </a:ln>
        </p:spPr>
      </p:pic>
      <p:pic>
        <p:nvPicPr>
          <p:cNvPr descr="Books on shelf" id="593" name="Google Shape;593;g22c3faffb84_1_731">
            <a:hlinkClick action="ppaction://hlinksldjump" r:id="rId7"/>
          </p:cNvPr>
          <p:cNvPicPr preferRelativeResize="0"/>
          <p:nvPr/>
        </p:nvPicPr>
        <p:blipFill rotWithShape="1">
          <a:blip r:embed="rId8">
            <a:alphaModFix/>
          </a:blip>
          <a:srcRect b="0" l="0" r="0" t="0"/>
          <a:stretch/>
        </p:blipFill>
        <p:spPr>
          <a:xfrm>
            <a:off x="328944" y="2809326"/>
            <a:ext cx="588926" cy="588926"/>
          </a:xfrm>
          <a:prstGeom prst="rect">
            <a:avLst/>
          </a:prstGeom>
          <a:noFill/>
          <a:ln>
            <a:noFill/>
          </a:ln>
        </p:spPr>
      </p:pic>
      <p:pic>
        <p:nvPicPr>
          <p:cNvPr descr="Headphones" id="594" name="Google Shape;594;g22c3faffb84_1_731">
            <a:hlinkClick action="ppaction://hlinksldjump" r:id="rId9"/>
          </p:cNvPr>
          <p:cNvPicPr preferRelativeResize="0"/>
          <p:nvPr/>
        </p:nvPicPr>
        <p:blipFill rotWithShape="1">
          <a:blip r:embed="rId10">
            <a:alphaModFix/>
          </a:blip>
          <a:srcRect b="0" l="0" r="0" t="0"/>
          <a:stretch/>
        </p:blipFill>
        <p:spPr>
          <a:xfrm>
            <a:off x="328944" y="2035385"/>
            <a:ext cx="588926" cy="588926"/>
          </a:xfrm>
          <a:prstGeom prst="rect">
            <a:avLst/>
          </a:prstGeom>
          <a:noFill/>
          <a:ln>
            <a:noFill/>
          </a:ln>
        </p:spPr>
      </p:pic>
      <p:pic>
        <p:nvPicPr>
          <p:cNvPr descr="Music notes" id="595" name="Google Shape;595;g22c3faffb84_1_731">
            <a:hlinkClick action="ppaction://hlinksldjump" r:id="rId11"/>
          </p:cNvPr>
          <p:cNvPicPr preferRelativeResize="0"/>
          <p:nvPr/>
        </p:nvPicPr>
        <p:blipFill rotWithShape="1">
          <a:blip r:embed="rId12">
            <a:alphaModFix/>
          </a:blip>
          <a:srcRect b="0" l="0" r="0" t="0"/>
          <a:stretch/>
        </p:blipFill>
        <p:spPr>
          <a:xfrm>
            <a:off x="253460" y="5977515"/>
            <a:ext cx="642076" cy="642076"/>
          </a:xfrm>
          <a:prstGeom prst="rect">
            <a:avLst/>
          </a:prstGeom>
          <a:noFill/>
          <a:ln>
            <a:noFill/>
          </a:ln>
        </p:spPr>
      </p:pic>
      <p:pic>
        <p:nvPicPr>
          <p:cNvPr descr="Spotify Logo Png - Free Transparent PNG Logos" id="596" name="Google Shape;596;g22c3faffb84_1_731">
            <a:hlinkClick action="ppaction://hlinksldjump" r:id="rId13"/>
          </p:cNvPr>
          <p:cNvPicPr preferRelativeResize="0"/>
          <p:nvPr/>
        </p:nvPicPr>
        <p:blipFill rotWithShape="1">
          <a:blip r:embed="rId14">
            <a:alphaModFix/>
          </a:blip>
          <a:srcRect b="0" l="0" r="0" t="0"/>
          <a:stretch/>
        </p:blipFill>
        <p:spPr>
          <a:xfrm>
            <a:off x="253460" y="212717"/>
            <a:ext cx="747405" cy="747405"/>
          </a:xfrm>
          <a:prstGeom prst="rect">
            <a:avLst/>
          </a:prstGeom>
          <a:noFill/>
          <a:ln>
            <a:noFill/>
          </a:ln>
        </p:spPr>
      </p:pic>
      <p:sp>
        <p:nvSpPr>
          <p:cNvPr id="597" name="Google Shape;597;g22c3faffb84_1_731"/>
          <p:cNvSpPr txBox="1"/>
          <p:nvPr/>
        </p:nvSpPr>
        <p:spPr>
          <a:xfrm>
            <a:off x="5722075" y="193099"/>
            <a:ext cx="63810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400">
                <a:solidFill>
                  <a:schemeClr val="lt1"/>
                </a:solidFill>
                <a:latin typeface="Oswald"/>
                <a:ea typeface="Oswald"/>
                <a:cs typeface="Oswald"/>
                <a:sym typeface="Oswald"/>
              </a:rPr>
              <a:t>Preparation for Clustering Analysis using python</a:t>
            </a:r>
            <a:endParaRPr sz="2400">
              <a:solidFill>
                <a:schemeClr val="lt1"/>
              </a:solidFill>
              <a:latin typeface="Oswald"/>
              <a:ea typeface="Oswald"/>
              <a:cs typeface="Oswald"/>
              <a:sym typeface="Oswald"/>
            </a:endParaRPr>
          </a:p>
        </p:txBody>
      </p:sp>
      <p:pic>
        <p:nvPicPr>
          <p:cNvPr descr="Star" id="598" name="Google Shape;598;g22c3faffb84_1_731">
            <a:hlinkClick action="ppaction://hlinksldjump" r:id="rId15"/>
          </p:cNvPr>
          <p:cNvPicPr preferRelativeResize="0"/>
          <p:nvPr/>
        </p:nvPicPr>
        <p:blipFill rotWithShape="1">
          <a:blip r:embed="rId16">
            <a:alphaModFix/>
          </a:blip>
          <a:srcRect b="0" l="0" r="0" t="0"/>
          <a:stretch/>
        </p:blipFill>
        <p:spPr>
          <a:xfrm>
            <a:off x="350069" y="3495393"/>
            <a:ext cx="588926" cy="588926"/>
          </a:xfrm>
          <a:prstGeom prst="rect">
            <a:avLst/>
          </a:prstGeom>
          <a:noFill/>
          <a:ln>
            <a:noFill/>
          </a:ln>
        </p:spPr>
      </p:pic>
      <p:sp>
        <p:nvSpPr>
          <p:cNvPr id="599" name="Google Shape;599;g22c3faffb84_1_731"/>
          <p:cNvSpPr/>
          <p:nvPr/>
        </p:nvSpPr>
        <p:spPr>
          <a:xfrm>
            <a:off x="234297" y="5096107"/>
            <a:ext cx="2833200" cy="663000"/>
          </a:xfrm>
          <a:prstGeom prst="roundRect">
            <a:avLst>
              <a:gd fmla="val 16667" name="adj"/>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ato Light"/>
              <a:ea typeface="Lato Light"/>
              <a:cs typeface="Lato Light"/>
              <a:sym typeface="Lato Light"/>
            </a:endParaRPr>
          </a:p>
        </p:txBody>
      </p:sp>
      <p:sp>
        <p:nvSpPr>
          <p:cNvPr id="600" name="Google Shape;600;g22c3faffb84_1_731"/>
          <p:cNvSpPr txBox="1"/>
          <p:nvPr/>
        </p:nvSpPr>
        <p:spPr>
          <a:xfrm>
            <a:off x="1000864" y="5285948"/>
            <a:ext cx="2025000" cy="338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Montserrat"/>
                <a:ea typeface="Montserrat"/>
                <a:cs typeface="Montserrat"/>
                <a:sym typeface="Montserrat"/>
              </a:rPr>
              <a:t>Topic # 2</a:t>
            </a:r>
            <a:endParaRPr/>
          </a:p>
        </p:txBody>
      </p:sp>
      <p:pic>
        <p:nvPicPr>
          <p:cNvPr descr="Treble clef" id="601" name="Google Shape;601;g22c3faffb84_1_731">
            <a:hlinkClick action="ppaction://hlinksldjump" r:id="rId17"/>
          </p:cNvPr>
          <p:cNvPicPr preferRelativeResize="0"/>
          <p:nvPr/>
        </p:nvPicPr>
        <p:blipFill rotWithShape="1">
          <a:blip r:embed="rId18">
            <a:alphaModFix/>
          </a:blip>
          <a:srcRect b="0" l="0" r="0" t="0"/>
          <a:stretch/>
        </p:blipFill>
        <p:spPr>
          <a:xfrm>
            <a:off x="262550" y="5132538"/>
            <a:ext cx="642076" cy="642076"/>
          </a:xfrm>
          <a:prstGeom prst="rect">
            <a:avLst/>
          </a:prstGeom>
          <a:noFill/>
          <a:ln>
            <a:noFill/>
          </a:ln>
        </p:spPr>
      </p:pic>
      <p:cxnSp>
        <p:nvCxnSpPr>
          <p:cNvPr id="602" name="Google Shape;602;g22c3faffb84_1_731"/>
          <p:cNvCxnSpPr/>
          <p:nvPr/>
        </p:nvCxnSpPr>
        <p:spPr>
          <a:xfrm>
            <a:off x="3246120" y="4932319"/>
            <a:ext cx="8778300" cy="0"/>
          </a:xfrm>
          <a:prstGeom prst="straightConnector1">
            <a:avLst/>
          </a:prstGeom>
          <a:noFill/>
          <a:ln cap="flat" cmpd="sng" w="9525">
            <a:solidFill>
              <a:schemeClr val="lt1"/>
            </a:solidFill>
            <a:prstDash val="solid"/>
            <a:miter lim="800000"/>
            <a:headEnd len="sm" w="sm" type="none"/>
            <a:tailEnd len="sm" w="sm" type="none"/>
          </a:ln>
        </p:spPr>
      </p:cxnSp>
      <p:sp>
        <p:nvSpPr>
          <p:cNvPr id="603" name="Google Shape;603;g22c3faffb84_1_731"/>
          <p:cNvSpPr txBox="1"/>
          <p:nvPr/>
        </p:nvSpPr>
        <p:spPr>
          <a:xfrm>
            <a:off x="3413759" y="5249773"/>
            <a:ext cx="8199000" cy="13236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SzPts val="1100"/>
              <a:buNone/>
            </a:pPr>
            <a:r>
              <a:rPr lang="en-US" sz="1600">
                <a:solidFill>
                  <a:srgbClr val="1ED760"/>
                </a:solidFill>
                <a:latin typeface="Open Sans"/>
                <a:ea typeface="Open Sans"/>
                <a:cs typeface="Open Sans"/>
                <a:sym typeface="Open Sans"/>
              </a:rPr>
              <a:t>Determining the number of cluster </a:t>
            </a:r>
            <a:r>
              <a:rPr lang="en-US" sz="1600">
                <a:solidFill>
                  <a:schemeClr val="lt1"/>
                </a:solidFill>
                <a:latin typeface="Open Sans"/>
                <a:ea typeface="Open Sans"/>
                <a:cs typeface="Open Sans"/>
                <a:sym typeface="Open Sans"/>
              </a:rPr>
              <a:t>by using 2 </a:t>
            </a:r>
            <a:r>
              <a:rPr lang="en-US" sz="1600">
                <a:solidFill>
                  <a:schemeClr val="lt1"/>
                </a:solidFill>
                <a:latin typeface="Open Sans"/>
                <a:ea typeface="Open Sans"/>
                <a:cs typeface="Open Sans"/>
                <a:sym typeface="Open Sans"/>
              </a:rPr>
              <a:t>method</a:t>
            </a:r>
            <a:endParaRPr sz="1600">
              <a:solidFill>
                <a:schemeClr val="lt1"/>
              </a:solidFill>
              <a:latin typeface="Open Sans"/>
              <a:ea typeface="Open Sans"/>
              <a:cs typeface="Open Sans"/>
              <a:sym typeface="Open Sans"/>
            </a:endParaRPr>
          </a:p>
          <a:p>
            <a:pPr indent="0" lvl="0" marL="0" marR="0" rtl="0" algn="l">
              <a:lnSpc>
                <a:spcPct val="100000"/>
              </a:lnSpc>
              <a:spcBef>
                <a:spcPts val="0"/>
              </a:spcBef>
              <a:spcAft>
                <a:spcPts val="0"/>
              </a:spcAft>
              <a:buSzPts val="1100"/>
              <a:buNone/>
            </a:pPr>
            <a:r>
              <a:t/>
            </a:r>
            <a:endParaRPr sz="1600">
              <a:solidFill>
                <a:schemeClr val="lt1"/>
              </a:solidFill>
              <a:latin typeface="Open Sans"/>
              <a:ea typeface="Open Sans"/>
              <a:cs typeface="Open Sans"/>
              <a:sym typeface="Open Sans"/>
            </a:endParaRPr>
          </a:p>
          <a:p>
            <a:pPr indent="0" lvl="0" marL="0" marR="0" rtl="0" algn="l">
              <a:lnSpc>
                <a:spcPct val="100000"/>
              </a:lnSpc>
              <a:spcBef>
                <a:spcPts val="0"/>
              </a:spcBef>
              <a:spcAft>
                <a:spcPts val="0"/>
              </a:spcAft>
              <a:buSzPts val="1100"/>
              <a:buNone/>
            </a:pPr>
            <a:r>
              <a:rPr lang="en-US" sz="1600">
                <a:solidFill>
                  <a:schemeClr val="lt1"/>
                </a:solidFill>
                <a:latin typeface="Open Sans"/>
                <a:ea typeface="Open Sans"/>
                <a:cs typeface="Open Sans"/>
                <a:sym typeface="Open Sans"/>
              </a:rPr>
              <a:t>based on the two </a:t>
            </a:r>
            <a:r>
              <a:rPr lang="en-US" sz="1600">
                <a:solidFill>
                  <a:schemeClr val="lt1"/>
                </a:solidFill>
                <a:latin typeface="Open Sans"/>
                <a:ea typeface="Open Sans"/>
                <a:cs typeface="Open Sans"/>
                <a:sym typeface="Open Sans"/>
              </a:rPr>
              <a:t>method</a:t>
            </a:r>
            <a:r>
              <a:rPr lang="en-US" sz="1600">
                <a:solidFill>
                  <a:schemeClr val="lt1"/>
                </a:solidFill>
                <a:latin typeface="Open Sans"/>
                <a:ea typeface="Open Sans"/>
                <a:cs typeface="Open Sans"/>
                <a:sym typeface="Open Sans"/>
              </a:rPr>
              <a:t> now we set the </a:t>
            </a:r>
            <a:r>
              <a:rPr lang="en-US" sz="1600">
                <a:solidFill>
                  <a:srgbClr val="1ED760"/>
                </a:solidFill>
                <a:latin typeface="Open Sans"/>
                <a:ea typeface="Open Sans"/>
                <a:cs typeface="Open Sans"/>
                <a:sym typeface="Open Sans"/>
              </a:rPr>
              <a:t>cluster into 3</a:t>
            </a:r>
            <a:r>
              <a:rPr lang="en-US" sz="1600">
                <a:solidFill>
                  <a:schemeClr val="lt1"/>
                </a:solidFill>
                <a:latin typeface="Open Sans"/>
                <a:ea typeface="Open Sans"/>
                <a:cs typeface="Open Sans"/>
                <a:sym typeface="Open Sans"/>
              </a:rPr>
              <a:t> section</a:t>
            </a:r>
            <a:endParaRPr sz="1600">
              <a:solidFill>
                <a:schemeClr val="lt1"/>
              </a:solidFill>
              <a:latin typeface="Open Sans"/>
              <a:ea typeface="Open Sans"/>
              <a:cs typeface="Open Sans"/>
              <a:sym typeface="Open Sans"/>
            </a:endParaRPr>
          </a:p>
          <a:p>
            <a:pPr indent="0" lvl="0" marL="0" marR="0" rtl="0" algn="l">
              <a:lnSpc>
                <a:spcPct val="100000"/>
              </a:lnSpc>
              <a:spcBef>
                <a:spcPts val="0"/>
              </a:spcBef>
              <a:spcAft>
                <a:spcPts val="0"/>
              </a:spcAft>
              <a:buSzPts val="1100"/>
              <a:buNone/>
            </a:pPr>
            <a:r>
              <a:t/>
            </a:r>
            <a:endParaRPr sz="1600">
              <a:solidFill>
                <a:schemeClr val="lt1"/>
              </a:solidFill>
              <a:latin typeface="Open Sans"/>
              <a:ea typeface="Open Sans"/>
              <a:cs typeface="Open Sans"/>
              <a:sym typeface="Open Sans"/>
            </a:endParaRPr>
          </a:p>
          <a:p>
            <a:pPr indent="0" lvl="0" marL="0" marR="0" rtl="0" algn="l">
              <a:lnSpc>
                <a:spcPct val="100000"/>
              </a:lnSpc>
              <a:spcBef>
                <a:spcPts val="0"/>
              </a:spcBef>
              <a:spcAft>
                <a:spcPts val="0"/>
              </a:spcAft>
              <a:buNone/>
            </a:pPr>
            <a:r>
              <a:t/>
            </a:r>
            <a:endParaRPr sz="1600">
              <a:solidFill>
                <a:schemeClr val="lt1"/>
              </a:solidFill>
              <a:latin typeface="Open Sans"/>
              <a:ea typeface="Open Sans"/>
              <a:cs typeface="Open Sans"/>
              <a:sym typeface="Open Sans"/>
            </a:endParaRPr>
          </a:p>
        </p:txBody>
      </p:sp>
      <p:pic>
        <p:nvPicPr>
          <p:cNvPr id="604" name="Google Shape;604;g22c3faffb84_1_731"/>
          <p:cNvPicPr preferRelativeResize="0"/>
          <p:nvPr/>
        </p:nvPicPr>
        <p:blipFill>
          <a:blip r:embed="rId19">
            <a:alphaModFix/>
          </a:blip>
          <a:stretch>
            <a:fillRect/>
          </a:stretch>
        </p:blipFill>
        <p:spPr>
          <a:xfrm>
            <a:off x="3366375" y="1525762"/>
            <a:ext cx="4096200" cy="2789100"/>
          </a:xfrm>
          <a:prstGeom prst="roundRect">
            <a:avLst>
              <a:gd fmla="val 16667" name="adj"/>
            </a:avLst>
          </a:prstGeom>
          <a:noFill/>
          <a:ln>
            <a:noFill/>
          </a:ln>
        </p:spPr>
      </p:pic>
      <p:pic>
        <p:nvPicPr>
          <p:cNvPr id="605" name="Google Shape;605;g22c3faffb84_1_731"/>
          <p:cNvPicPr preferRelativeResize="0"/>
          <p:nvPr/>
        </p:nvPicPr>
        <p:blipFill>
          <a:blip r:embed="rId20">
            <a:alphaModFix/>
          </a:blip>
          <a:stretch>
            <a:fillRect/>
          </a:stretch>
        </p:blipFill>
        <p:spPr>
          <a:xfrm>
            <a:off x="7803123" y="1472050"/>
            <a:ext cx="3602700" cy="2824200"/>
          </a:xfrm>
          <a:prstGeom prst="roundRect">
            <a:avLst>
              <a:gd fmla="val 16667" name="adj"/>
            </a:avLst>
          </a:prstGeom>
          <a:noFill/>
          <a:ln>
            <a:noFill/>
          </a:ln>
        </p:spPr>
      </p:pic>
      <p:sp>
        <p:nvSpPr>
          <p:cNvPr id="606" name="Google Shape;606;g22c3faffb84_1_731"/>
          <p:cNvSpPr txBox="1"/>
          <p:nvPr/>
        </p:nvSpPr>
        <p:spPr>
          <a:xfrm>
            <a:off x="4607600" y="4343400"/>
            <a:ext cx="1343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chemeClr val="lt1"/>
                </a:solidFill>
                <a:latin typeface="Oswald"/>
                <a:ea typeface="Oswald"/>
                <a:cs typeface="Oswald"/>
                <a:sym typeface="Oswald"/>
              </a:rPr>
              <a:t>E</a:t>
            </a:r>
            <a:r>
              <a:rPr lang="en-US">
                <a:solidFill>
                  <a:schemeClr val="lt1"/>
                </a:solidFill>
                <a:latin typeface="Oswald"/>
                <a:ea typeface="Oswald"/>
                <a:cs typeface="Oswald"/>
                <a:sym typeface="Oswald"/>
              </a:rPr>
              <a:t>lbow </a:t>
            </a:r>
            <a:r>
              <a:rPr lang="en-US">
                <a:solidFill>
                  <a:schemeClr val="lt1"/>
                </a:solidFill>
                <a:latin typeface="Oswald"/>
                <a:ea typeface="Oswald"/>
                <a:cs typeface="Oswald"/>
                <a:sym typeface="Oswald"/>
              </a:rPr>
              <a:t>Method</a:t>
            </a:r>
            <a:endParaRPr>
              <a:solidFill>
                <a:schemeClr val="lt1"/>
              </a:solidFill>
              <a:latin typeface="Oswald"/>
              <a:ea typeface="Oswald"/>
              <a:cs typeface="Oswald"/>
              <a:sym typeface="Oswald"/>
            </a:endParaRPr>
          </a:p>
        </p:txBody>
      </p:sp>
      <p:sp>
        <p:nvSpPr>
          <p:cNvPr id="607" name="Google Shape;607;g22c3faffb84_1_731"/>
          <p:cNvSpPr txBox="1"/>
          <p:nvPr/>
        </p:nvSpPr>
        <p:spPr>
          <a:xfrm>
            <a:off x="8932925" y="4343400"/>
            <a:ext cx="1820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chemeClr val="lt1"/>
                </a:solidFill>
                <a:latin typeface="Oswald"/>
                <a:ea typeface="Oswald"/>
                <a:cs typeface="Oswald"/>
                <a:sym typeface="Oswald"/>
              </a:rPr>
              <a:t>Silhouette</a:t>
            </a:r>
            <a:r>
              <a:rPr lang="en-US">
                <a:solidFill>
                  <a:schemeClr val="lt1"/>
                </a:solidFill>
                <a:latin typeface="Oswald"/>
                <a:ea typeface="Oswald"/>
                <a:cs typeface="Oswald"/>
                <a:sym typeface="Oswald"/>
              </a:rPr>
              <a:t> Methood</a:t>
            </a:r>
            <a:endParaRPr>
              <a:solidFill>
                <a:schemeClr val="lt1"/>
              </a:solidFill>
              <a:latin typeface="Oswald"/>
              <a:ea typeface="Oswald"/>
              <a:cs typeface="Oswald"/>
              <a:sym typeface="Oswald"/>
            </a:endParaRPr>
          </a:p>
        </p:txBody>
      </p:sp>
      <p:sp>
        <p:nvSpPr>
          <p:cNvPr id="608" name="Google Shape;608;g22c3faffb84_1_731"/>
          <p:cNvSpPr txBox="1"/>
          <p:nvPr/>
        </p:nvSpPr>
        <p:spPr>
          <a:xfrm>
            <a:off x="997464" y="246314"/>
            <a:ext cx="2031900" cy="708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lt1"/>
                </a:solidFill>
                <a:latin typeface="Montserrat"/>
                <a:ea typeface="Montserrat"/>
                <a:cs typeface="Montserrat"/>
                <a:sym typeface="Montserrat"/>
              </a:rPr>
              <a:t>Group E</a:t>
            </a:r>
            <a:endParaRPr b="1" sz="2000">
              <a:solidFill>
                <a:schemeClr val="lt1"/>
              </a:solidFill>
              <a:latin typeface="Montserrat"/>
              <a:ea typeface="Montserrat"/>
              <a:cs typeface="Montserrat"/>
              <a:sym typeface="Montserrat"/>
            </a:endParaRPr>
          </a:p>
          <a:p>
            <a:pPr indent="0" lvl="0" marL="0" marR="0" rtl="0" algn="l">
              <a:spcBef>
                <a:spcPts val="0"/>
              </a:spcBef>
              <a:spcAft>
                <a:spcPts val="0"/>
              </a:spcAft>
              <a:buNone/>
            </a:pPr>
            <a:r>
              <a:rPr b="1" lang="en-US" sz="2000">
                <a:solidFill>
                  <a:schemeClr val="lt1"/>
                </a:solidFill>
                <a:latin typeface="Montserrat"/>
                <a:ea typeface="Montserrat"/>
                <a:cs typeface="Montserrat"/>
                <a:sym typeface="Montserrat"/>
              </a:rPr>
              <a:t>Shanghai</a:t>
            </a:r>
            <a:endParaRPr b="1" sz="2000">
              <a:solidFill>
                <a:schemeClr val="lt1"/>
              </a:solidFill>
              <a:latin typeface="Montserrat"/>
              <a:ea typeface="Montserrat"/>
              <a:cs typeface="Montserrat"/>
              <a:sym typeface="Montserrat"/>
            </a:endParaRPr>
          </a:p>
        </p:txBody>
      </p:sp>
      <p:grpSp>
        <p:nvGrpSpPr>
          <p:cNvPr id="609" name="Google Shape;609;g22c3faffb84_1_731"/>
          <p:cNvGrpSpPr/>
          <p:nvPr/>
        </p:nvGrpSpPr>
        <p:grpSpPr>
          <a:xfrm>
            <a:off x="3431963" y="96438"/>
            <a:ext cx="2016167" cy="747425"/>
            <a:chOff x="3471463" y="4409113"/>
            <a:chExt cx="2016167" cy="747425"/>
          </a:xfrm>
        </p:grpSpPr>
        <p:pic>
          <p:nvPicPr>
            <p:cNvPr descr="Heart" id="610" name="Google Shape;610;g22c3faffb84_1_731"/>
            <p:cNvPicPr preferRelativeResize="0"/>
            <p:nvPr/>
          </p:nvPicPr>
          <p:blipFill rotWithShape="1">
            <a:blip r:embed="rId21">
              <a:alphaModFix/>
            </a:blip>
            <a:srcRect b="0" l="0" r="0" t="0"/>
            <a:stretch/>
          </p:blipFill>
          <p:spPr>
            <a:xfrm>
              <a:off x="4347124" y="4418883"/>
              <a:ext cx="727908" cy="727908"/>
            </a:xfrm>
            <a:prstGeom prst="rect">
              <a:avLst/>
            </a:prstGeom>
            <a:noFill/>
            <a:ln>
              <a:noFill/>
            </a:ln>
          </p:spPr>
        </p:pic>
        <p:grpSp>
          <p:nvGrpSpPr>
            <p:cNvPr id="611" name="Google Shape;611;g22c3faffb84_1_731"/>
            <p:cNvGrpSpPr/>
            <p:nvPr/>
          </p:nvGrpSpPr>
          <p:grpSpPr>
            <a:xfrm>
              <a:off x="5203239" y="4715743"/>
              <a:ext cx="284390" cy="65910"/>
              <a:chOff x="5272131" y="3789856"/>
              <a:chExt cx="793500" cy="183900"/>
            </a:xfrm>
          </p:grpSpPr>
          <p:sp>
            <p:nvSpPr>
              <p:cNvPr id="612" name="Google Shape;612;g22c3faffb84_1_731"/>
              <p:cNvSpPr/>
              <p:nvPr/>
            </p:nvSpPr>
            <p:spPr>
              <a:xfrm>
                <a:off x="5272131" y="3789856"/>
                <a:ext cx="183900" cy="183900"/>
              </a:xfrm>
              <a:prstGeom prst="ellipse">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ato Light"/>
                  <a:ea typeface="Lato Light"/>
                  <a:cs typeface="Lato Light"/>
                  <a:sym typeface="Lato Light"/>
                </a:endParaRPr>
              </a:p>
            </p:txBody>
          </p:sp>
          <p:sp>
            <p:nvSpPr>
              <p:cNvPr id="613" name="Google Shape;613;g22c3faffb84_1_731"/>
              <p:cNvSpPr/>
              <p:nvPr/>
            </p:nvSpPr>
            <p:spPr>
              <a:xfrm>
                <a:off x="5576931" y="3789856"/>
                <a:ext cx="183900" cy="183900"/>
              </a:xfrm>
              <a:prstGeom prst="ellipse">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ato Light"/>
                  <a:ea typeface="Lato Light"/>
                  <a:cs typeface="Lato Light"/>
                  <a:sym typeface="Lato Light"/>
                </a:endParaRPr>
              </a:p>
            </p:txBody>
          </p:sp>
          <p:sp>
            <p:nvSpPr>
              <p:cNvPr id="614" name="Google Shape;614;g22c3faffb84_1_731"/>
              <p:cNvSpPr/>
              <p:nvPr/>
            </p:nvSpPr>
            <p:spPr>
              <a:xfrm>
                <a:off x="5881731" y="3789856"/>
                <a:ext cx="183900" cy="183900"/>
              </a:xfrm>
              <a:prstGeom prst="ellipse">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ato Light"/>
                  <a:ea typeface="Lato Light"/>
                  <a:cs typeface="Lato Light"/>
                  <a:sym typeface="Lato Light"/>
                </a:endParaRPr>
              </a:p>
            </p:txBody>
          </p:sp>
        </p:grpSp>
        <p:pic>
          <p:nvPicPr>
            <p:cNvPr id="615" name="Google Shape;615;g22c3faffb84_1_731"/>
            <p:cNvPicPr preferRelativeResize="0"/>
            <p:nvPr/>
          </p:nvPicPr>
          <p:blipFill>
            <a:blip r:embed="rId22">
              <a:alphaModFix/>
            </a:blip>
            <a:stretch>
              <a:fillRect/>
            </a:stretch>
          </p:blipFill>
          <p:spPr>
            <a:xfrm>
              <a:off x="3471463" y="4409113"/>
              <a:ext cx="747425" cy="747425"/>
            </a:xfrm>
            <a:prstGeom prst="rect">
              <a:avLst/>
            </a:prstGeom>
            <a:noFill/>
            <a:ln>
              <a:noFill/>
            </a:ln>
          </p:spPr>
        </p:pic>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9" name="Shape 619"/>
        <p:cNvGrpSpPr/>
        <p:nvPr/>
      </p:nvGrpSpPr>
      <p:grpSpPr>
        <a:xfrm>
          <a:off x="0" y="0"/>
          <a:ext cx="0" cy="0"/>
          <a:chOff x="0" y="0"/>
          <a:chExt cx="0" cy="0"/>
        </a:xfrm>
      </p:grpSpPr>
      <p:sp>
        <p:nvSpPr>
          <p:cNvPr id="620" name="Google Shape;620;g22c3faffb84_1_668"/>
          <p:cNvSpPr/>
          <p:nvPr/>
        </p:nvSpPr>
        <p:spPr>
          <a:xfrm>
            <a:off x="3129325" y="0"/>
            <a:ext cx="9062700" cy="10653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ato Light"/>
              <a:ea typeface="Lato Light"/>
              <a:cs typeface="Lato Light"/>
              <a:sym typeface="Lato Light"/>
            </a:endParaRPr>
          </a:p>
        </p:txBody>
      </p:sp>
      <p:sp>
        <p:nvSpPr>
          <p:cNvPr id="621" name="Google Shape;621;g22c3faffb84_1_668"/>
          <p:cNvSpPr/>
          <p:nvPr/>
        </p:nvSpPr>
        <p:spPr>
          <a:xfrm>
            <a:off x="3122550" y="0"/>
            <a:ext cx="9069600" cy="1065300"/>
          </a:xfrm>
          <a:prstGeom prst="rect">
            <a:avLst/>
          </a:prstGeom>
          <a:gradFill>
            <a:gsLst>
              <a:gs pos="0">
                <a:srgbClr val="F4FDF6">
                  <a:alpha val="0"/>
                </a:srgbClr>
              </a:gs>
              <a:gs pos="48000">
                <a:srgbClr val="313331">
                  <a:alpha val="41960"/>
                </a:srgbClr>
              </a:gs>
              <a:gs pos="86000">
                <a:schemeClr val="dk1"/>
              </a:gs>
              <a:gs pos="100000">
                <a:schemeClr val="dk1"/>
              </a:gs>
            </a:gsLst>
            <a:lin ang="5400012"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ato Light"/>
              <a:ea typeface="Lato Light"/>
              <a:cs typeface="Lato Light"/>
              <a:sym typeface="Lato Light"/>
            </a:endParaRPr>
          </a:p>
        </p:txBody>
      </p:sp>
      <p:sp>
        <p:nvSpPr>
          <p:cNvPr id="622" name="Google Shape;622;g22c3faffb84_1_668"/>
          <p:cNvSpPr txBox="1"/>
          <p:nvPr/>
        </p:nvSpPr>
        <p:spPr>
          <a:xfrm>
            <a:off x="1000864" y="1484613"/>
            <a:ext cx="1483200" cy="338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lt1"/>
                </a:solidFill>
                <a:latin typeface="Montserrat"/>
                <a:ea typeface="Montserrat"/>
                <a:cs typeface="Montserrat"/>
                <a:sym typeface="Montserrat"/>
              </a:rPr>
              <a:t>About us</a:t>
            </a:r>
            <a:endParaRPr/>
          </a:p>
        </p:txBody>
      </p:sp>
      <p:sp>
        <p:nvSpPr>
          <p:cNvPr id="623" name="Google Shape;623;g22c3faffb84_1_668"/>
          <p:cNvSpPr txBox="1"/>
          <p:nvPr/>
        </p:nvSpPr>
        <p:spPr>
          <a:xfrm>
            <a:off x="1000864" y="2167438"/>
            <a:ext cx="2025000" cy="338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lt1"/>
                </a:solidFill>
                <a:latin typeface="Montserrat"/>
                <a:ea typeface="Montserrat"/>
                <a:cs typeface="Montserrat"/>
                <a:sym typeface="Montserrat"/>
              </a:rPr>
              <a:t>Group Members</a:t>
            </a:r>
            <a:endParaRPr/>
          </a:p>
        </p:txBody>
      </p:sp>
      <p:sp>
        <p:nvSpPr>
          <p:cNvPr id="624" name="Google Shape;624;g22c3faffb84_1_668"/>
          <p:cNvSpPr txBox="1"/>
          <p:nvPr/>
        </p:nvSpPr>
        <p:spPr>
          <a:xfrm>
            <a:off x="1000864" y="2976325"/>
            <a:ext cx="2025000" cy="338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lt1"/>
                </a:solidFill>
                <a:latin typeface="Montserrat"/>
                <a:ea typeface="Montserrat"/>
                <a:cs typeface="Montserrat"/>
                <a:sym typeface="Montserrat"/>
              </a:rPr>
              <a:t>Overview Topics</a:t>
            </a:r>
            <a:endParaRPr/>
          </a:p>
        </p:txBody>
      </p:sp>
      <p:sp>
        <p:nvSpPr>
          <p:cNvPr id="625" name="Google Shape;625;g22c3faffb84_1_668"/>
          <p:cNvSpPr txBox="1"/>
          <p:nvPr/>
        </p:nvSpPr>
        <p:spPr>
          <a:xfrm>
            <a:off x="1000864" y="3716228"/>
            <a:ext cx="2025000" cy="338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lt1"/>
                </a:solidFill>
                <a:latin typeface="Montserrat"/>
                <a:ea typeface="Montserrat"/>
                <a:cs typeface="Montserrat"/>
                <a:sym typeface="Montserrat"/>
              </a:rPr>
              <a:t>Topic # 1</a:t>
            </a:r>
            <a:endParaRPr>
              <a:solidFill>
                <a:schemeClr val="lt1"/>
              </a:solidFill>
            </a:endParaRPr>
          </a:p>
        </p:txBody>
      </p:sp>
      <p:sp>
        <p:nvSpPr>
          <p:cNvPr id="626" name="Google Shape;626;g22c3faffb84_1_668"/>
          <p:cNvSpPr txBox="1"/>
          <p:nvPr/>
        </p:nvSpPr>
        <p:spPr>
          <a:xfrm>
            <a:off x="1000864" y="4471653"/>
            <a:ext cx="2025000" cy="338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lt1"/>
                </a:solidFill>
                <a:latin typeface="Montserrat"/>
                <a:ea typeface="Montserrat"/>
                <a:cs typeface="Montserrat"/>
                <a:sym typeface="Montserrat"/>
              </a:rPr>
              <a:t>Research</a:t>
            </a:r>
            <a:endParaRPr/>
          </a:p>
        </p:txBody>
      </p:sp>
      <p:sp>
        <p:nvSpPr>
          <p:cNvPr id="627" name="Google Shape;627;g22c3faffb84_1_668"/>
          <p:cNvSpPr txBox="1"/>
          <p:nvPr/>
        </p:nvSpPr>
        <p:spPr>
          <a:xfrm>
            <a:off x="1000864" y="6124148"/>
            <a:ext cx="2025000" cy="338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lt1"/>
                </a:solidFill>
                <a:latin typeface="Montserrat"/>
                <a:ea typeface="Montserrat"/>
                <a:cs typeface="Montserrat"/>
                <a:sym typeface="Montserrat"/>
              </a:rPr>
              <a:t>Conclusions</a:t>
            </a:r>
            <a:endParaRPr/>
          </a:p>
        </p:txBody>
      </p:sp>
      <p:sp>
        <p:nvSpPr>
          <p:cNvPr id="628" name="Google Shape;628;g22c3faffb84_1_668"/>
          <p:cNvSpPr/>
          <p:nvPr/>
        </p:nvSpPr>
        <p:spPr>
          <a:xfrm>
            <a:off x="3536680" y="117166"/>
            <a:ext cx="745800" cy="745800"/>
          </a:xfrm>
          <a:prstGeom prst="ellipse">
            <a:avLst/>
          </a:prstGeom>
          <a:solidFill>
            <a:schemeClr val="accent1"/>
          </a:solidFill>
          <a:ln cap="flat" cmpd="sng" w="12700">
            <a:solidFill>
              <a:srgbClr val="259C4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ato Light"/>
              <a:ea typeface="Lato Light"/>
              <a:cs typeface="Lato Light"/>
              <a:sym typeface="Lato Light"/>
            </a:endParaRPr>
          </a:p>
        </p:txBody>
      </p:sp>
      <p:pic>
        <p:nvPicPr>
          <p:cNvPr descr="Play" id="629" name="Google Shape;629;g22c3faffb84_1_668"/>
          <p:cNvPicPr preferRelativeResize="0"/>
          <p:nvPr/>
        </p:nvPicPr>
        <p:blipFill rotWithShape="1">
          <a:blip r:embed="rId3">
            <a:alphaModFix/>
          </a:blip>
          <a:srcRect b="0" l="0" r="0" t="0"/>
          <a:stretch/>
        </p:blipFill>
        <p:spPr>
          <a:xfrm>
            <a:off x="3755824" y="290095"/>
            <a:ext cx="457200" cy="457200"/>
          </a:xfrm>
          <a:prstGeom prst="rect">
            <a:avLst/>
          </a:prstGeom>
          <a:noFill/>
          <a:ln>
            <a:noFill/>
          </a:ln>
        </p:spPr>
      </p:pic>
      <p:pic>
        <p:nvPicPr>
          <p:cNvPr descr="Heart" id="630" name="Google Shape;630;g22c3faffb84_1_668"/>
          <p:cNvPicPr preferRelativeResize="0"/>
          <p:nvPr/>
        </p:nvPicPr>
        <p:blipFill rotWithShape="1">
          <a:blip r:embed="rId4">
            <a:alphaModFix/>
          </a:blip>
          <a:srcRect b="0" l="0" r="0" t="0"/>
          <a:stretch/>
        </p:blipFill>
        <p:spPr>
          <a:xfrm>
            <a:off x="4379012" y="180458"/>
            <a:ext cx="727908" cy="727908"/>
          </a:xfrm>
          <a:prstGeom prst="rect">
            <a:avLst/>
          </a:prstGeom>
          <a:noFill/>
          <a:ln>
            <a:noFill/>
          </a:ln>
        </p:spPr>
      </p:pic>
      <p:grpSp>
        <p:nvGrpSpPr>
          <p:cNvPr id="631" name="Google Shape;631;g22c3faffb84_1_668"/>
          <p:cNvGrpSpPr/>
          <p:nvPr/>
        </p:nvGrpSpPr>
        <p:grpSpPr>
          <a:xfrm>
            <a:off x="5272301" y="437180"/>
            <a:ext cx="284390" cy="65910"/>
            <a:chOff x="5272131" y="3789856"/>
            <a:chExt cx="793500" cy="183900"/>
          </a:xfrm>
        </p:grpSpPr>
        <p:sp>
          <p:nvSpPr>
            <p:cNvPr id="632" name="Google Shape;632;g22c3faffb84_1_668"/>
            <p:cNvSpPr/>
            <p:nvPr/>
          </p:nvSpPr>
          <p:spPr>
            <a:xfrm>
              <a:off x="5272131" y="3789856"/>
              <a:ext cx="183900" cy="183900"/>
            </a:xfrm>
            <a:prstGeom prst="ellipse">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ato Light"/>
                <a:ea typeface="Lato Light"/>
                <a:cs typeface="Lato Light"/>
                <a:sym typeface="Lato Light"/>
              </a:endParaRPr>
            </a:p>
          </p:txBody>
        </p:sp>
        <p:sp>
          <p:nvSpPr>
            <p:cNvPr id="633" name="Google Shape;633;g22c3faffb84_1_668"/>
            <p:cNvSpPr/>
            <p:nvPr/>
          </p:nvSpPr>
          <p:spPr>
            <a:xfrm>
              <a:off x="5576931" y="3789856"/>
              <a:ext cx="183900" cy="183900"/>
            </a:xfrm>
            <a:prstGeom prst="ellipse">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ato Light"/>
                <a:ea typeface="Lato Light"/>
                <a:cs typeface="Lato Light"/>
                <a:sym typeface="Lato Light"/>
              </a:endParaRPr>
            </a:p>
          </p:txBody>
        </p:sp>
        <p:sp>
          <p:nvSpPr>
            <p:cNvPr id="634" name="Google Shape;634;g22c3faffb84_1_668"/>
            <p:cNvSpPr/>
            <p:nvPr/>
          </p:nvSpPr>
          <p:spPr>
            <a:xfrm>
              <a:off x="5881731" y="3789856"/>
              <a:ext cx="183900" cy="183900"/>
            </a:xfrm>
            <a:prstGeom prst="ellipse">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ato Light"/>
                <a:ea typeface="Lato Light"/>
                <a:cs typeface="Lato Light"/>
                <a:sym typeface="Lato Light"/>
              </a:endParaRPr>
            </a:p>
          </p:txBody>
        </p:sp>
      </p:grpSp>
      <p:pic>
        <p:nvPicPr>
          <p:cNvPr descr="Home" id="635" name="Google Shape;635;g22c3faffb84_1_668">
            <a:hlinkClick action="ppaction://hlinksldjump" r:id="rId5"/>
          </p:cNvPr>
          <p:cNvPicPr preferRelativeResize="0"/>
          <p:nvPr/>
        </p:nvPicPr>
        <p:blipFill rotWithShape="1">
          <a:blip r:embed="rId6">
            <a:alphaModFix/>
          </a:blip>
          <a:srcRect b="0" l="0" r="0" t="0"/>
          <a:stretch/>
        </p:blipFill>
        <p:spPr>
          <a:xfrm>
            <a:off x="328944" y="1372400"/>
            <a:ext cx="588926" cy="588926"/>
          </a:xfrm>
          <a:prstGeom prst="rect">
            <a:avLst/>
          </a:prstGeom>
          <a:noFill/>
          <a:ln>
            <a:noFill/>
          </a:ln>
        </p:spPr>
      </p:pic>
      <p:pic>
        <p:nvPicPr>
          <p:cNvPr descr="Magnifying glass" id="636" name="Google Shape;636;g22c3faffb84_1_668">
            <a:hlinkClick action="ppaction://hlinksldjump" r:id="rId7"/>
          </p:cNvPr>
          <p:cNvPicPr preferRelativeResize="0"/>
          <p:nvPr/>
        </p:nvPicPr>
        <p:blipFill rotWithShape="1">
          <a:blip r:embed="rId8">
            <a:alphaModFix/>
          </a:blip>
          <a:srcRect b="0" l="0" r="0" t="0"/>
          <a:stretch/>
        </p:blipFill>
        <p:spPr>
          <a:xfrm>
            <a:off x="328944" y="4343393"/>
            <a:ext cx="588926" cy="588926"/>
          </a:xfrm>
          <a:prstGeom prst="rect">
            <a:avLst/>
          </a:prstGeom>
          <a:noFill/>
          <a:ln>
            <a:noFill/>
          </a:ln>
        </p:spPr>
      </p:pic>
      <p:pic>
        <p:nvPicPr>
          <p:cNvPr descr="Books on shelf" id="637" name="Google Shape;637;g22c3faffb84_1_668">
            <a:hlinkClick action="ppaction://hlinksldjump" r:id="rId9"/>
          </p:cNvPr>
          <p:cNvPicPr preferRelativeResize="0"/>
          <p:nvPr/>
        </p:nvPicPr>
        <p:blipFill rotWithShape="1">
          <a:blip r:embed="rId10">
            <a:alphaModFix/>
          </a:blip>
          <a:srcRect b="0" l="0" r="0" t="0"/>
          <a:stretch/>
        </p:blipFill>
        <p:spPr>
          <a:xfrm>
            <a:off x="328944" y="2809326"/>
            <a:ext cx="588926" cy="588926"/>
          </a:xfrm>
          <a:prstGeom prst="rect">
            <a:avLst/>
          </a:prstGeom>
          <a:noFill/>
          <a:ln>
            <a:noFill/>
          </a:ln>
        </p:spPr>
      </p:pic>
      <p:pic>
        <p:nvPicPr>
          <p:cNvPr descr="Headphones" id="638" name="Google Shape;638;g22c3faffb84_1_668">
            <a:hlinkClick action="ppaction://hlinksldjump" r:id="rId11"/>
          </p:cNvPr>
          <p:cNvPicPr preferRelativeResize="0"/>
          <p:nvPr/>
        </p:nvPicPr>
        <p:blipFill rotWithShape="1">
          <a:blip r:embed="rId12">
            <a:alphaModFix/>
          </a:blip>
          <a:srcRect b="0" l="0" r="0" t="0"/>
          <a:stretch/>
        </p:blipFill>
        <p:spPr>
          <a:xfrm>
            <a:off x="328944" y="2035385"/>
            <a:ext cx="588926" cy="588926"/>
          </a:xfrm>
          <a:prstGeom prst="rect">
            <a:avLst/>
          </a:prstGeom>
          <a:noFill/>
          <a:ln>
            <a:noFill/>
          </a:ln>
        </p:spPr>
      </p:pic>
      <p:pic>
        <p:nvPicPr>
          <p:cNvPr descr="Music notes" id="639" name="Google Shape;639;g22c3faffb84_1_668">
            <a:hlinkClick action="ppaction://hlinksldjump" r:id="rId13"/>
          </p:cNvPr>
          <p:cNvPicPr preferRelativeResize="0"/>
          <p:nvPr/>
        </p:nvPicPr>
        <p:blipFill rotWithShape="1">
          <a:blip r:embed="rId14">
            <a:alphaModFix/>
          </a:blip>
          <a:srcRect b="0" l="0" r="0" t="0"/>
          <a:stretch/>
        </p:blipFill>
        <p:spPr>
          <a:xfrm>
            <a:off x="253460" y="5977515"/>
            <a:ext cx="642076" cy="642076"/>
          </a:xfrm>
          <a:prstGeom prst="rect">
            <a:avLst/>
          </a:prstGeom>
          <a:noFill/>
          <a:ln>
            <a:noFill/>
          </a:ln>
        </p:spPr>
      </p:pic>
      <p:pic>
        <p:nvPicPr>
          <p:cNvPr descr="Spotify Logo Png - Free Transparent PNG Logos" id="640" name="Google Shape;640;g22c3faffb84_1_668">
            <a:hlinkClick action="ppaction://hlinksldjump" r:id="rId15"/>
          </p:cNvPr>
          <p:cNvPicPr preferRelativeResize="0"/>
          <p:nvPr/>
        </p:nvPicPr>
        <p:blipFill rotWithShape="1">
          <a:blip r:embed="rId16">
            <a:alphaModFix/>
          </a:blip>
          <a:srcRect b="0" l="0" r="0" t="0"/>
          <a:stretch/>
        </p:blipFill>
        <p:spPr>
          <a:xfrm>
            <a:off x="253460" y="212717"/>
            <a:ext cx="747405" cy="747405"/>
          </a:xfrm>
          <a:prstGeom prst="rect">
            <a:avLst/>
          </a:prstGeom>
          <a:noFill/>
          <a:ln>
            <a:noFill/>
          </a:ln>
        </p:spPr>
      </p:pic>
      <p:sp>
        <p:nvSpPr>
          <p:cNvPr id="641" name="Google Shape;641;g22c3faffb84_1_668"/>
          <p:cNvSpPr txBox="1"/>
          <p:nvPr/>
        </p:nvSpPr>
        <p:spPr>
          <a:xfrm>
            <a:off x="5722075" y="193099"/>
            <a:ext cx="63810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400">
                <a:solidFill>
                  <a:schemeClr val="lt1"/>
                </a:solidFill>
                <a:latin typeface="Oswald"/>
                <a:ea typeface="Oswald"/>
                <a:cs typeface="Oswald"/>
                <a:sym typeface="Oswald"/>
              </a:rPr>
              <a:t>CLUSTERING MODEL</a:t>
            </a:r>
            <a:endParaRPr sz="2400">
              <a:solidFill>
                <a:schemeClr val="lt1"/>
              </a:solidFill>
              <a:latin typeface="Oswald"/>
              <a:ea typeface="Oswald"/>
              <a:cs typeface="Oswald"/>
              <a:sym typeface="Oswald"/>
            </a:endParaRPr>
          </a:p>
        </p:txBody>
      </p:sp>
      <p:pic>
        <p:nvPicPr>
          <p:cNvPr descr="Star" id="642" name="Google Shape;642;g22c3faffb84_1_668">
            <a:hlinkClick action="ppaction://hlinksldjump" r:id="rId17"/>
          </p:cNvPr>
          <p:cNvPicPr preferRelativeResize="0"/>
          <p:nvPr/>
        </p:nvPicPr>
        <p:blipFill rotWithShape="1">
          <a:blip r:embed="rId18">
            <a:alphaModFix/>
          </a:blip>
          <a:srcRect b="0" l="0" r="0" t="0"/>
          <a:stretch/>
        </p:blipFill>
        <p:spPr>
          <a:xfrm>
            <a:off x="350069" y="3495393"/>
            <a:ext cx="588926" cy="588926"/>
          </a:xfrm>
          <a:prstGeom prst="rect">
            <a:avLst/>
          </a:prstGeom>
          <a:noFill/>
          <a:ln>
            <a:noFill/>
          </a:ln>
        </p:spPr>
      </p:pic>
      <p:sp>
        <p:nvSpPr>
          <p:cNvPr id="643" name="Google Shape;643;g22c3faffb84_1_668"/>
          <p:cNvSpPr/>
          <p:nvPr/>
        </p:nvSpPr>
        <p:spPr>
          <a:xfrm>
            <a:off x="234297" y="5096107"/>
            <a:ext cx="2833200" cy="663000"/>
          </a:xfrm>
          <a:prstGeom prst="roundRect">
            <a:avLst>
              <a:gd fmla="val 16667" name="adj"/>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ato Light"/>
              <a:ea typeface="Lato Light"/>
              <a:cs typeface="Lato Light"/>
              <a:sym typeface="Lato Light"/>
            </a:endParaRPr>
          </a:p>
        </p:txBody>
      </p:sp>
      <p:sp>
        <p:nvSpPr>
          <p:cNvPr id="644" name="Google Shape;644;g22c3faffb84_1_668"/>
          <p:cNvSpPr txBox="1"/>
          <p:nvPr/>
        </p:nvSpPr>
        <p:spPr>
          <a:xfrm>
            <a:off x="1000864" y="5285948"/>
            <a:ext cx="2025000" cy="338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Montserrat"/>
                <a:ea typeface="Montserrat"/>
                <a:cs typeface="Montserrat"/>
                <a:sym typeface="Montserrat"/>
              </a:rPr>
              <a:t>Topic # 2</a:t>
            </a:r>
            <a:endParaRPr/>
          </a:p>
        </p:txBody>
      </p:sp>
      <p:pic>
        <p:nvPicPr>
          <p:cNvPr descr="Treble clef" id="645" name="Google Shape;645;g22c3faffb84_1_668">
            <a:hlinkClick action="ppaction://hlinksldjump" r:id="rId19"/>
          </p:cNvPr>
          <p:cNvPicPr preferRelativeResize="0"/>
          <p:nvPr/>
        </p:nvPicPr>
        <p:blipFill rotWithShape="1">
          <a:blip r:embed="rId20">
            <a:alphaModFix/>
          </a:blip>
          <a:srcRect b="0" l="0" r="0" t="0"/>
          <a:stretch/>
        </p:blipFill>
        <p:spPr>
          <a:xfrm>
            <a:off x="262550" y="5132538"/>
            <a:ext cx="642076" cy="642076"/>
          </a:xfrm>
          <a:prstGeom prst="rect">
            <a:avLst/>
          </a:prstGeom>
          <a:noFill/>
          <a:ln>
            <a:noFill/>
          </a:ln>
        </p:spPr>
      </p:pic>
      <p:pic>
        <p:nvPicPr>
          <p:cNvPr id="646" name="Google Shape;646;g22c3faffb84_1_668"/>
          <p:cNvPicPr preferRelativeResize="0"/>
          <p:nvPr/>
        </p:nvPicPr>
        <p:blipFill>
          <a:blip r:embed="rId21">
            <a:alphaModFix/>
          </a:blip>
          <a:stretch>
            <a:fillRect/>
          </a:stretch>
        </p:blipFill>
        <p:spPr>
          <a:xfrm>
            <a:off x="5209050" y="1244289"/>
            <a:ext cx="4903200" cy="3890100"/>
          </a:xfrm>
          <a:prstGeom prst="roundRect">
            <a:avLst>
              <a:gd fmla="val 16667" name="adj"/>
            </a:avLst>
          </a:prstGeom>
          <a:noFill/>
          <a:ln>
            <a:noFill/>
          </a:ln>
        </p:spPr>
      </p:pic>
      <p:cxnSp>
        <p:nvCxnSpPr>
          <p:cNvPr id="647" name="Google Shape;647;g22c3faffb84_1_668"/>
          <p:cNvCxnSpPr/>
          <p:nvPr/>
        </p:nvCxnSpPr>
        <p:spPr>
          <a:xfrm>
            <a:off x="3246120" y="5313319"/>
            <a:ext cx="8778300" cy="0"/>
          </a:xfrm>
          <a:prstGeom prst="straightConnector1">
            <a:avLst/>
          </a:prstGeom>
          <a:noFill/>
          <a:ln cap="flat" cmpd="sng" w="9525">
            <a:solidFill>
              <a:schemeClr val="lt1"/>
            </a:solidFill>
            <a:prstDash val="solid"/>
            <a:miter lim="800000"/>
            <a:headEnd len="sm" w="sm" type="none"/>
            <a:tailEnd len="sm" w="sm" type="none"/>
          </a:ln>
        </p:spPr>
      </p:cxnSp>
      <p:sp>
        <p:nvSpPr>
          <p:cNvPr id="648" name="Google Shape;648;g22c3faffb84_1_668"/>
          <p:cNvSpPr txBox="1"/>
          <p:nvPr/>
        </p:nvSpPr>
        <p:spPr>
          <a:xfrm>
            <a:off x="3413759" y="5706973"/>
            <a:ext cx="8199000" cy="338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lang="en-US" sz="1600">
                <a:solidFill>
                  <a:schemeClr val="lt1"/>
                </a:solidFill>
                <a:latin typeface="Open Sans"/>
                <a:ea typeface="Open Sans"/>
                <a:cs typeface="Open Sans"/>
                <a:sym typeface="Open Sans"/>
              </a:rPr>
              <a:t>Cluster model data with k = 3</a:t>
            </a:r>
            <a:endParaRPr sz="1600">
              <a:solidFill>
                <a:schemeClr val="lt1"/>
              </a:solidFill>
              <a:latin typeface="Open Sans"/>
              <a:ea typeface="Open Sans"/>
              <a:cs typeface="Open Sans"/>
              <a:sym typeface="Open Sans"/>
            </a:endParaRPr>
          </a:p>
        </p:txBody>
      </p:sp>
      <p:sp>
        <p:nvSpPr>
          <p:cNvPr id="649" name="Google Shape;649;g22c3faffb84_1_668"/>
          <p:cNvSpPr txBox="1"/>
          <p:nvPr/>
        </p:nvSpPr>
        <p:spPr>
          <a:xfrm>
            <a:off x="997464" y="246314"/>
            <a:ext cx="2031900" cy="708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lt1"/>
                </a:solidFill>
                <a:latin typeface="Montserrat"/>
                <a:ea typeface="Montserrat"/>
                <a:cs typeface="Montserrat"/>
                <a:sym typeface="Montserrat"/>
              </a:rPr>
              <a:t>Group E</a:t>
            </a:r>
            <a:endParaRPr b="1" sz="2000">
              <a:solidFill>
                <a:schemeClr val="lt1"/>
              </a:solidFill>
              <a:latin typeface="Montserrat"/>
              <a:ea typeface="Montserrat"/>
              <a:cs typeface="Montserrat"/>
              <a:sym typeface="Montserrat"/>
            </a:endParaRPr>
          </a:p>
          <a:p>
            <a:pPr indent="0" lvl="0" marL="0" marR="0" rtl="0" algn="l">
              <a:spcBef>
                <a:spcPts val="0"/>
              </a:spcBef>
              <a:spcAft>
                <a:spcPts val="0"/>
              </a:spcAft>
              <a:buNone/>
            </a:pPr>
            <a:r>
              <a:rPr b="1" lang="en-US" sz="2000">
                <a:solidFill>
                  <a:schemeClr val="lt1"/>
                </a:solidFill>
                <a:latin typeface="Montserrat"/>
                <a:ea typeface="Montserrat"/>
                <a:cs typeface="Montserrat"/>
                <a:sym typeface="Montserrat"/>
              </a:rPr>
              <a:t>Shanghai</a:t>
            </a:r>
            <a:endParaRPr b="1" sz="2000">
              <a:solidFill>
                <a:schemeClr val="lt1"/>
              </a:solidFill>
              <a:latin typeface="Montserrat"/>
              <a:ea typeface="Montserrat"/>
              <a:cs typeface="Montserrat"/>
              <a:sym typeface="Montserrat"/>
            </a:endParaRPr>
          </a:p>
        </p:txBody>
      </p:sp>
      <p:sp>
        <p:nvSpPr>
          <p:cNvPr id="650" name="Google Shape;650;g22c3faffb84_1_668">
            <a:hlinkClick r:id="rId22"/>
          </p:cNvPr>
          <p:cNvSpPr txBox="1"/>
          <p:nvPr/>
        </p:nvSpPr>
        <p:spPr>
          <a:xfrm>
            <a:off x="6069800" y="6045675"/>
            <a:ext cx="3000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u="sng">
                <a:solidFill>
                  <a:schemeClr val="dk2"/>
                </a:solidFill>
                <a:latin typeface="Oswald"/>
                <a:ea typeface="Oswald"/>
                <a:cs typeface="Oswald"/>
                <a:sym typeface="Oswald"/>
              </a:rPr>
              <a:t>Link to Collab</a:t>
            </a:r>
            <a:endParaRPr b="1" u="sng">
              <a:solidFill>
                <a:schemeClr val="dk2"/>
              </a:solidFill>
              <a:latin typeface="Oswald"/>
              <a:ea typeface="Oswald"/>
              <a:cs typeface="Oswald"/>
              <a:sym typeface="Oswa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4" name="Shape 654"/>
        <p:cNvGrpSpPr/>
        <p:nvPr/>
      </p:nvGrpSpPr>
      <p:grpSpPr>
        <a:xfrm>
          <a:off x="0" y="0"/>
          <a:ext cx="0" cy="0"/>
          <a:chOff x="0" y="0"/>
          <a:chExt cx="0" cy="0"/>
        </a:xfrm>
      </p:grpSpPr>
      <p:sp>
        <p:nvSpPr>
          <p:cNvPr id="655" name="Google Shape;655;g22c3faffb84_1_803"/>
          <p:cNvSpPr/>
          <p:nvPr/>
        </p:nvSpPr>
        <p:spPr>
          <a:xfrm>
            <a:off x="3129325" y="0"/>
            <a:ext cx="9062700" cy="10653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ato Light"/>
              <a:ea typeface="Lato Light"/>
              <a:cs typeface="Lato Light"/>
              <a:sym typeface="Lato Light"/>
            </a:endParaRPr>
          </a:p>
        </p:txBody>
      </p:sp>
      <p:sp>
        <p:nvSpPr>
          <p:cNvPr id="656" name="Google Shape;656;g22c3faffb84_1_803"/>
          <p:cNvSpPr/>
          <p:nvPr/>
        </p:nvSpPr>
        <p:spPr>
          <a:xfrm>
            <a:off x="3122550" y="0"/>
            <a:ext cx="9069600" cy="1065300"/>
          </a:xfrm>
          <a:prstGeom prst="rect">
            <a:avLst/>
          </a:prstGeom>
          <a:gradFill>
            <a:gsLst>
              <a:gs pos="0">
                <a:srgbClr val="F4FDF6">
                  <a:alpha val="0"/>
                </a:srgbClr>
              </a:gs>
              <a:gs pos="48000">
                <a:srgbClr val="313331">
                  <a:alpha val="41960"/>
                </a:srgbClr>
              </a:gs>
              <a:gs pos="86000">
                <a:schemeClr val="dk1"/>
              </a:gs>
              <a:gs pos="100000">
                <a:schemeClr val="dk1"/>
              </a:gs>
            </a:gsLst>
            <a:lin ang="5400012"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ato Light"/>
              <a:ea typeface="Lato Light"/>
              <a:cs typeface="Lato Light"/>
              <a:sym typeface="Lato Light"/>
            </a:endParaRPr>
          </a:p>
        </p:txBody>
      </p:sp>
      <p:sp>
        <p:nvSpPr>
          <p:cNvPr id="657" name="Google Shape;657;g22c3faffb84_1_803"/>
          <p:cNvSpPr txBox="1"/>
          <p:nvPr/>
        </p:nvSpPr>
        <p:spPr>
          <a:xfrm>
            <a:off x="1000864" y="1484613"/>
            <a:ext cx="1483200" cy="338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lt1"/>
                </a:solidFill>
                <a:latin typeface="Montserrat"/>
                <a:ea typeface="Montserrat"/>
                <a:cs typeface="Montserrat"/>
                <a:sym typeface="Montserrat"/>
              </a:rPr>
              <a:t>About us</a:t>
            </a:r>
            <a:endParaRPr/>
          </a:p>
        </p:txBody>
      </p:sp>
      <p:sp>
        <p:nvSpPr>
          <p:cNvPr id="658" name="Google Shape;658;g22c3faffb84_1_803"/>
          <p:cNvSpPr txBox="1"/>
          <p:nvPr/>
        </p:nvSpPr>
        <p:spPr>
          <a:xfrm>
            <a:off x="1000864" y="2167438"/>
            <a:ext cx="2025000" cy="338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lt1"/>
                </a:solidFill>
                <a:latin typeface="Montserrat"/>
                <a:ea typeface="Montserrat"/>
                <a:cs typeface="Montserrat"/>
                <a:sym typeface="Montserrat"/>
              </a:rPr>
              <a:t>Group Members</a:t>
            </a:r>
            <a:endParaRPr/>
          </a:p>
        </p:txBody>
      </p:sp>
      <p:sp>
        <p:nvSpPr>
          <p:cNvPr id="659" name="Google Shape;659;g22c3faffb84_1_803"/>
          <p:cNvSpPr txBox="1"/>
          <p:nvPr/>
        </p:nvSpPr>
        <p:spPr>
          <a:xfrm>
            <a:off x="1000864" y="2976325"/>
            <a:ext cx="2025000" cy="338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lt1"/>
                </a:solidFill>
                <a:latin typeface="Montserrat"/>
                <a:ea typeface="Montserrat"/>
                <a:cs typeface="Montserrat"/>
                <a:sym typeface="Montserrat"/>
              </a:rPr>
              <a:t>Overview Topics</a:t>
            </a:r>
            <a:endParaRPr/>
          </a:p>
        </p:txBody>
      </p:sp>
      <p:sp>
        <p:nvSpPr>
          <p:cNvPr id="660" name="Google Shape;660;g22c3faffb84_1_803"/>
          <p:cNvSpPr txBox="1"/>
          <p:nvPr/>
        </p:nvSpPr>
        <p:spPr>
          <a:xfrm>
            <a:off x="1000864" y="3716228"/>
            <a:ext cx="2025000" cy="338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lt1"/>
                </a:solidFill>
                <a:latin typeface="Montserrat"/>
                <a:ea typeface="Montserrat"/>
                <a:cs typeface="Montserrat"/>
                <a:sym typeface="Montserrat"/>
              </a:rPr>
              <a:t>Topic # 1</a:t>
            </a:r>
            <a:endParaRPr>
              <a:solidFill>
                <a:schemeClr val="lt1"/>
              </a:solidFill>
            </a:endParaRPr>
          </a:p>
        </p:txBody>
      </p:sp>
      <p:sp>
        <p:nvSpPr>
          <p:cNvPr id="661" name="Google Shape;661;g22c3faffb84_1_803"/>
          <p:cNvSpPr txBox="1"/>
          <p:nvPr/>
        </p:nvSpPr>
        <p:spPr>
          <a:xfrm>
            <a:off x="1000864" y="4471653"/>
            <a:ext cx="2025000" cy="338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lt1"/>
                </a:solidFill>
                <a:latin typeface="Montserrat"/>
                <a:ea typeface="Montserrat"/>
                <a:cs typeface="Montserrat"/>
                <a:sym typeface="Montserrat"/>
              </a:rPr>
              <a:t>Research</a:t>
            </a:r>
            <a:endParaRPr/>
          </a:p>
        </p:txBody>
      </p:sp>
      <p:sp>
        <p:nvSpPr>
          <p:cNvPr id="662" name="Google Shape;662;g22c3faffb84_1_803"/>
          <p:cNvSpPr txBox="1"/>
          <p:nvPr/>
        </p:nvSpPr>
        <p:spPr>
          <a:xfrm>
            <a:off x="1000864" y="6124148"/>
            <a:ext cx="2025000" cy="338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lt1"/>
                </a:solidFill>
                <a:latin typeface="Montserrat"/>
                <a:ea typeface="Montserrat"/>
                <a:cs typeface="Montserrat"/>
                <a:sym typeface="Montserrat"/>
              </a:rPr>
              <a:t>Conclusions</a:t>
            </a:r>
            <a:endParaRPr/>
          </a:p>
        </p:txBody>
      </p:sp>
      <p:sp>
        <p:nvSpPr>
          <p:cNvPr id="663" name="Google Shape;663;g22c3faffb84_1_803"/>
          <p:cNvSpPr/>
          <p:nvPr/>
        </p:nvSpPr>
        <p:spPr>
          <a:xfrm>
            <a:off x="3536680" y="117166"/>
            <a:ext cx="745800" cy="745800"/>
          </a:xfrm>
          <a:prstGeom prst="ellipse">
            <a:avLst/>
          </a:prstGeom>
          <a:solidFill>
            <a:schemeClr val="accent1"/>
          </a:solidFill>
          <a:ln cap="flat" cmpd="sng" w="12700">
            <a:solidFill>
              <a:srgbClr val="259C4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ato Light"/>
              <a:ea typeface="Lato Light"/>
              <a:cs typeface="Lato Light"/>
              <a:sym typeface="Lato Light"/>
            </a:endParaRPr>
          </a:p>
        </p:txBody>
      </p:sp>
      <p:pic>
        <p:nvPicPr>
          <p:cNvPr descr="Play" id="664" name="Google Shape;664;g22c3faffb84_1_803"/>
          <p:cNvPicPr preferRelativeResize="0"/>
          <p:nvPr/>
        </p:nvPicPr>
        <p:blipFill rotWithShape="1">
          <a:blip r:embed="rId3">
            <a:alphaModFix/>
          </a:blip>
          <a:srcRect b="0" l="0" r="0" t="0"/>
          <a:stretch/>
        </p:blipFill>
        <p:spPr>
          <a:xfrm>
            <a:off x="3755824" y="290095"/>
            <a:ext cx="457200" cy="457200"/>
          </a:xfrm>
          <a:prstGeom prst="rect">
            <a:avLst/>
          </a:prstGeom>
          <a:noFill/>
          <a:ln>
            <a:noFill/>
          </a:ln>
        </p:spPr>
      </p:pic>
      <p:pic>
        <p:nvPicPr>
          <p:cNvPr descr="Heart" id="665" name="Google Shape;665;g22c3faffb84_1_803"/>
          <p:cNvPicPr preferRelativeResize="0"/>
          <p:nvPr/>
        </p:nvPicPr>
        <p:blipFill rotWithShape="1">
          <a:blip r:embed="rId4">
            <a:alphaModFix/>
          </a:blip>
          <a:srcRect b="0" l="0" r="0" t="0"/>
          <a:stretch/>
        </p:blipFill>
        <p:spPr>
          <a:xfrm>
            <a:off x="4379012" y="180458"/>
            <a:ext cx="727908" cy="727908"/>
          </a:xfrm>
          <a:prstGeom prst="rect">
            <a:avLst/>
          </a:prstGeom>
          <a:noFill/>
          <a:ln>
            <a:noFill/>
          </a:ln>
        </p:spPr>
      </p:pic>
      <p:grpSp>
        <p:nvGrpSpPr>
          <p:cNvPr id="666" name="Google Shape;666;g22c3faffb84_1_803"/>
          <p:cNvGrpSpPr/>
          <p:nvPr/>
        </p:nvGrpSpPr>
        <p:grpSpPr>
          <a:xfrm>
            <a:off x="5272301" y="437180"/>
            <a:ext cx="284390" cy="65910"/>
            <a:chOff x="5272131" y="3789856"/>
            <a:chExt cx="793500" cy="183900"/>
          </a:xfrm>
        </p:grpSpPr>
        <p:sp>
          <p:nvSpPr>
            <p:cNvPr id="667" name="Google Shape;667;g22c3faffb84_1_803"/>
            <p:cNvSpPr/>
            <p:nvPr/>
          </p:nvSpPr>
          <p:spPr>
            <a:xfrm>
              <a:off x="5272131" y="3789856"/>
              <a:ext cx="183900" cy="183900"/>
            </a:xfrm>
            <a:prstGeom prst="ellipse">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ato Light"/>
                <a:ea typeface="Lato Light"/>
                <a:cs typeface="Lato Light"/>
                <a:sym typeface="Lato Light"/>
              </a:endParaRPr>
            </a:p>
          </p:txBody>
        </p:sp>
        <p:sp>
          <p:nvSpPr>
            <p:cNvPr id="668" name="Google Shape;668;g22c3faffb84_1_803"/>
            <p:cNvSpPr/>
            <p:nvPr/>
          </p:nvSpPr>
          <p:spPr>
            <a:xfrm>
              <a:off x="5576931" y="3789856"/>
              <a:ext cx="183900" cy="183900"/>
            </a:xfrm>
            <a:prstGeom prst="ellipse">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ato Light"/>
                <a:ea typeface="Lato Light"/>
                <a:cs typeface="Lato Light"/>
                <a:sym typeface="Lato Light"/>
              </a:endParaRPr>
            </a:p>
          </p:txBody>
        </p:sp>
        <p:sp>
          <p:nvSpPr>
            <p:cNvPr id="669" name="Google Shape;669;g22c3faffb84_1_803"/>
            <p:cNvSpPr/>
            <p:nvPr/>
          </p:nvSpPr>
          <p:spPr>
            <a:xfrm>
              <a:off x="5881731" y="3789856"/>
              <a:ext cx="183900" cy="183900"/>
            </a:xfrm>
            <a:prstGeom prst="ellipse">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ato Light"/>
                <a:ea typeface="Lato Light"/>
                <a:cs typeface="Lato Light"/>
                <a:sym typeface="Lato Light"/>
              </a:endParaRPr>
            </a:p>
          </p:txBody>
        </p:sp>
      </p:grpSp>
      <p:pic>
        <p:nvPicPr>
          <p:cNvPr descr="Home" id="670" name="Google Shape;670;g22c3faffb84_1_803">
            <a:hlinkClick action="ppaction://hlinksldjump" r:id="rId5"/>
          </p:cNvPr>
          <p:cNvPicPr preferRelativeResize="0"/>
          <p:nvPr/>
        </p:nvPicPr>
        <p:blipFill rotWithShape="1">
          <a:blip r:embed="rId6">
            <a:alphaModFix/>
          </a:blip>
          <a:srcRect b="0" l="0" r="0" t="0"/>
          <a:stretch/>
        </p:blipFill>
        <p:spPr>
          <a:xfrm>
            <a:off x="328944" y="1372400"/>
            <a:ext cx="588926" cy="588926"/>
          </a:xfrm>
          <a:prstGeom prst="rect">
            <a:avLst/>
          </a:prstGeom>
          <a:noFill/>
          <a:ln>
            <a:noFill/>
          </a:ln>
        </p:spPr>
      </p:pic>
      <p:pic>
        <p:nvPicPr>
          <p:cNvPr descr="Magnifying glass" id="671" name="Google Shape;671;g22c3faffb84_1_803">
            <a:hlinkClick action="ppaction://hlinksldjump" r:id="rId7"/>
          </p:cNvPr>
          <p:cNvPicPr preferRelativeResize="0"/>
          <p:nvPr/>
        </p:nvPicPr>
        <p:blipFill rotWithShape="1">
          <a:blip r:embed="rId8">
            <a:alphaModFix/>
          </a:blip>
          <a:srcRect b="0" l="0" r="0" t="0"/>
          <a:stretch/>
        </p:blipFill>
        <p:spPr>
          <a:xfrm>
            <a:off x="328944" y="4343393"/>
            <a:ext cx="588926" cy="588926"/>
          </a:xfrm>
          <a:prstGeom prst="rect">
            <a:avLst/>
          </a:prstGeom>
          <a:noFill/>
          <a:ln>
            <a:noFill/>
          </a:ln>
        </p:spPr>
      </p:pic>
      <p:pic>
        <p:nvPicPr>
          <p:cNvPr descr="Books on shelf" id="672" name="Google Shape;672;g22c3faffb84_1_803">
            <a:hlinkClick action="ppaction://hlinksldjump" r:id="rId9"/>
          </p:cNvPr>
          <p:cNvPicPr preferRelativeResize="0"/>
          <p:nvPr/>
        </p:nvPicPr>
        <p:blipFill rotWithShape="1">
          <a:blip r:embed="rId10">
            <a:alphaModFix/>
          </a:blip>
          <a:srcRect b="0" l="0" r="0" t="0"/>
          <a:stretch/>
        </p:blipFill>
        <p:spPr>
          <a:xfrm>
            <a:off x="328944" y="2809326"/>
            <a:ext cx="588926" cy="588926"/>
          </a:xfrm>
          <a:prstGeom prst="rect">
            <a:avLst/>
          </a:prstGeom>
          <a:noFill/>
          <a:ln>
            <a:noFill/>
          </a:ln>
        </p:spPr>
      </p:pic>
      <p:pic>
        <p:nvPicPr>
          <p:cNvPr descr="Headphones" id="673" name="Google Shape;673;g22c3faffb84_1_803">
            <a:hlinkClick action="ppaction://hlinksldjump" r:id="rId11"/>
          </p:cNvPr>
          <p:cNvPicPr preferRelativeResize="0"/>
          <p:nvPr/>
        </p:nvPicPr>
        <p:blipFill rotWithShape="1">
          <a:blip r:embed="rId12">
            <a:alphaModFix/>
          </a:blip>
          <a:srcRect b="0" l="0" r="0" t="0"/>
          <a:stretch/>
        </p:blipFill>
        <p:spPr>
          <a:xfrm>
            <a:off x="328944" y="2035385"/>
            <a:ext cx="588926" cy="588926"/>
          </a:xfrm>
          <a:prstGeom prst="rect">
            <a:avLst/>
          </a:prstGeom>
          <a:noFill/>
          <a:ln>
            <a:noFill/>
          </a:ln>
        </p:spPr>
      </p:pic>
      <p:pic>
        <p:nvPicPr>
          <p:cNvPr descr="Music notes" id="674" name="Google Shape;674;g22c3faffb84_1_803">
            <a:hlinkClick action="ppaction://hlinksldjump" r:id="rId13"/>
          </p:cNvPr>
          <p:cNvPicPr preferRelativeResize="0"/>
          <p:nvPr/>
        </p:nvPicPr>
        <p:blipFill rotWithShape="1">
          <a:blip r:embed="rId14">
            <a:alphaModFix/>
          </a:blip>
          <a:srcRect b="0" l="0" r="0" t="0"/>
          <a:stretch/>
        </p:blipFill>
        <p:spPr>
          <a:xfrm>
            <a:off x="253460" y="5977515"/>
            <a:ext cx="642076" cy="642076"/>
          </a:xfrm>
          <a:prstGeom prst="rect">
            <a:avLst/>
          </a:prstGeom>
          <a:noFill/>
          <a:ln>
            <a:noFill/>
          </a:ln>
        </p:spPr>
      </p:pic>
      <p:pic>
        <p:nvPicPr>
          <p:cNvPr descr="Spotify Logo Png - Free Transparent PNG Logos" id="675" name="Google Shape;675;g22c3faffb84_1_803">
            <a:hlinkClick action="ppaction://hlinksldjump" r:id="rId15"/>
          </p:cNvPr>
          <p:cNvPicPr preferRelativeResize="0"/>
          <p:nvPr/>
        </p:nvPicPr>
        <p:blipFill rotWithShape="1">
          <a:blip r:embed="rId16">
            <a:alphaModFix/>
          </a:blip>
          <a:srcRect b="0" l="0" r="0" t="0"/>
          <a:stretch/>
        </p:blipFill>
        <p:spPr>
          <a:xfrm>
            <a:off x="253460" y="212717"/>
            <a:ext cx="747405" cy="747405"/>
          </a:xfrm>
          <a:prstGeom prst="rect">
            <a:avLst/>
          </a:prstGeom>
          <a:noFill/>
          <a:ln>
            <a:noFill/>
          </a:ln>
        </p:spPr>
      </p:pic>
      <p:sp>
        <p:nvSpPr>
          <p:cNvPr id="676" name="Google Shape;676;g22c3faffb84_1_803"/>
          <p:cNvSpPr txBox="1"/>
          <p:nvPr/>
        </p:nvSpPr>
        <p:spPr>
          <a:xfrm>
            <a:off x="5722075" y="193099"/>
            <a:ext cx="63810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400">
                <a:solidFill>
                  <a:schemeClr val="lt1"/>
                </a:solidFill>
                <a:latin typeface="Oswald"/>
                <a:ea typeface="Oswald"/>
                <a:cs typeface="Oswald"/>
                <a:sym typeface="Oswald"/>
              </a:rPr>
              <a:t>CLUSTERING MODEL</a:t>
            </a:r>
            <a:endParaRPr sz="2400">
              <a:solidFill>
                <a:schemeClr val="lt1"/>
              </a:solidFill>
              <a:latin typeface="Oswald"/>
              <a:ea typeface="Oswald"/>
              <a:cs typeface="Oswald"/>
              <a:sym typeface="Oswald"/>
            </a:endParaRPr>
          </a:p>
        </p:txBody>
      </p:sp>
      <p:pic>
        <p:nvPicPr>
          <p:cNvPr descr="Star" id="677" name="Google Shape;677;g22c3faffb84_1_803">
            <a:hlinkClick action="ppaction://hlinksldjump" r:id="rId17"/>
          </p:cNvPr>
          <p:cNvPicPr preferRelativeResize="0"/>
          <p:nvPr/>
        </p:nvPicPr>
        <p:blipFill rotWithShape="1">
          <a:blip r:embed="rId18">
            <a:alphaModFix/>
          </a:blip>
          <a:srcRect b="0" l="0" r="0" t="0"/>
          <a:stretch/>
        </p:blipFill>
        <p:spPr>
          <a:xfrm>
            <a:off x="350069" y="3495393"/>
            <a:ext cx="588926" cy="588926"/>
          </a:xfrm>
          <a:prstGeom prst="rect">
            <a:avLst/>
          </a:prstGeom>
          <a:noFill/>
          <a:ln>
            <a:noFill/>
          </a:ln>
        </p:spPr>
      </p:pic>
      <p:sp>
        <p:nvSpPr>
          <p:cNvPr id="678" name="Google Shape;678;g22c3faffb84_1_803"/>
          <p:cNvSpPr/>
          <p:nvPr/>
        </p:nvSpPr>
        <p:spPr>
          <a:xfrm>
            <a:off x="234297" y="5096107"/>
            <a:ext cx="2833200" cy="663000"/>
          </a:xfrm>
          <a:prstGeom prst="roundRect">
            <a:avLst>
              <a:gd fmla="val 16667" name="adj"/>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ato Light"/>
              <a:ea typeface="Lato Light"/>
              <a:cs typeface="Lato Light"/>
              <a:sym typeface="Lato Light"/>
            </a:endParaRPr>
          </a:p>
        </p:txBody>
      </p:sp>
      <p:sp>
        <p:nvSpPr>
          <p:cNvPr id="679" name="Google Shape;679;g22c3faffb84_1_803"/>
          <p:cNvSpPr txBox="1"/>
          <p:nvPr/>
        </p:nvSpPr>
        <p:spPr>
          <a:xfrm>
            <a:off x="1000864" y="5285948"/>
            <a:ext cx="2025000" cy="338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Montserrat"/>
                <a:ea typeface="Montserrat"/>
                <a:cs typeface="Montserrat"/>
                <a:sym typeface="Montserrat"/>
              </a:rPr>
              <a:t>Topic # 2</a:t>
            </a:r>
            <a:endParaRPr/>
          </a:p>
        </p:txBody>
      </p:sp>
      <p:pic>
        <p:nvPicPr>
          <p:cNvPr descr="Treble clef" id="680" name="Google Shape;680;g22c3faffb84_1_803">
            <a:hlinkClick action="ppaction://hlinksldjump" r:id="rId19"/>
          </p:cNvPr>
          <p:cNvPicPr preferRelativeResize="0"/>
          <p:nvPr/>
        </p:nvPicPr>
        <p:blipFill rotWithShape="1">
          <a:blip r:embed="rId20">
            <a:alphaModFix/>
          </a:blip>
          <a:srcRect b="0" l="0" r="0" t="0"/>
          <a:stretch/>
        </p:blipFill>
        <p:spPr>
          <a:xfrm>
            <a:off x="262550" y="5132538"/>
            <a:ext cx="642076" cy="642076"/>
          </a:xfrm>
          <a:prstGeom prst="rect">
            <a:avLst/>
          </a:prstGeom>
          <a:noFill/>
          <a:ln>
            <a:noFill/>
          </a:ln>
        </p:spPr>
      </p:pic>
      <p:cxnSp>
        <p:nvCxnSpPr>
          <p:cNvPr id="681" name="Google Shape;681;g22c3faffb84_1_803"/>
          <p:cNvCxnSpPr/>
          <p:nvPr/>
        </p:nvCxnSpPr>
        <p:spPr>
          <a:xfrm>
            <a:off x="3268195" y="4255319"/>
            <a:ext cx="8778300" cy="0"/>
          </a:xfrm>
          <a:prstGeom prst="straightConnector1">
            <a:avLst/>
          </a:prstGeom>
          <a:noFill/>
          <a:ln cap="flat" cmpd="sng" w="9525">
            <a:solidFill>
              <a:schemeClr val="lt1"/>
            </a:solidFill>
            <a:prstDash val="solid"/>
            <a:miter lim="800000"/>
            <a:headEnd len="sm" w="sm" type="none"/>
            <a:tailEnd len="sm" w="sm" type="none"/>
          </a:ln>
        </p:spPr>
      </p:cxnSp>
      <p:sp>
        <p:nvSpPr>
          <p:cNvPr id="682" name="Google Shape;682;g22c3faffb84_1_803"/>
          <p:cNvSpPr txBox="1"/>
          <p:nvPr/>
        </p:nvSpPr>
        <p:spPr>
          <a:xfrm>
            <a:off x="3484984" y="4407723"/>
            <a:ext cx="8199000" cy="2308800"/>
          </a:xfrm>
          <a:prstGeom prst="rect">
            <a:avLst/>
          </a:prstGeom>
          <a:noFill/>
          <a:ln>
            <a:noFill/>
          </a:ln>
        </p:spPr>
        <p:txBody>
          <a:bodyPr anchorCtr="0" anchor="t" bIns="45700" lIns="91425" spcFirstLastPara="1" rIns="91425" wrap="square" tIns="45700">
            <a:spAutoFit/>
          </a:bodyPr>
          <a:lstStyle/>
          <a:p>
            <a:pPr indent="-330200" lvl="0" marL="457200" marR="0" rtl="0" algn="l">
              <a:lnSpc>
                <a:spcPct val="100000"/>
              </a:lnSpc>
              <a:spcBef>
                <a:spcPts val="0"/>
              </a:spcBef>
              <a:spcAft>
                <a:spcPts val="0"/>
              </a:spcAft>
              <a:buClr>
                <a:schemeClr val="lt1"/>
              </a:buClr>
              <a:buSzPts val="1600"/>
              <a:buFont typeface="Open Sans"/>
              <a:buChar char="-"/>
            </a:pPr>
            <a:r>
              <a:rPr lang="en-US" sz="1600">
                <a:solidFill>
                  <a:schemeClr val="lt1"/>
                </a:solidFill>
                <a:latin typeface="Open Sans"/>
                <a:ea typeface="Open Sans"/>
                <a:cs typeface="Open Sans"/>
                <a:sym typeface="Open Sans"/>
              </a:rPr>
              <a:t>Cluster 1 has the </a:t>
            </a:r>
            <a:r>
              <a:rPr lang="en-US" sz="1600">
                <a:solidFill>
                  <a:srgbClr val="FF0000"/>
                </a:solidFill>
                <a:latin typeface="Open Sans"/>
                <a:ea typeface="Open Sans"/>
                <a:cs typeface="Open Sans"/>
                <a:sym typeface="Open Sans"/>
              </a:rPr>
              <a:t>lowest Popularity</a:t>
            </a:r>
            <a:r>
              <a:rPr lang="en-US" sz="1600">
                <a:solidFill>
                  <a:schemeClr val="lt1"/>
                </a:solidFill>
                <a:latin typeface="Open Sans"/>
                <a:ea typeface="Open Sans"/>
                <a:cs typeface="Open Sans"/>
                <a:sym typeface="Open Sans"/>
              </a:rPr>
              <a:t>, but </a:t>
            </a:r>
            <a:r>
              <a:rPr lang="en-US" sz="1600">
                <a:solidFill>
                  <a:schemeClr val="accent1"/>
                </a:solidFill>
                <a:latin typeface="Open Sans"/>
                <a:ea typeface="Open Sans"/>
                <a:cs typeface="Open Sans"/>
                <a:sym typeface="Open Sans"/>
              </a:rPr>
              <a:t>Artist_followers is quite large</a:t>
            </a:r>
            <a:r>
              <a:rPr lang="en-US" sz="1600">
                <a:solidFill>
                  <a:schemeClr val="lt1"/>
                </a:solidFill>
                <a:latin typeface="Open Sans"/>
                <a:ea typeface="Open Sans"/>
                <a:cs typeface="Open Sans"/>
                <a:sym typeface="Open Sans"/>
              </a:rPr>
              <a:t> compared to cluster 3. This cluster tends to produce songs with danceable and energetic beats, as well as positive and cheerful nuances.</a:t>
            </a:r>
            <a:endParaRPr sz="1600">
              <a:solidFill>
                <a:schemeClr val="lt1"/>
              </a:solidFill>
              <a:latin typeface="Open Sans"/>
              <a:ea typeface="Open Sans"/>
              <a:cs typeface="Open Sans"/>
              <a:sym typeface="Open Sans"/>
            </a:endParaRPr>
          </a:p>
          <a:p>
            <a:pPr indent="-330200" lvl="0" marL="457200" marR="0" rtl="0" algn="l">
              <a:lnSpc>
                <a:spcPct val="100000"/>
              </a:lnSpc>
              <a:spcBef>
                <a:spcPts val="0"/>
              </a:spcBef>
              <a:spcAft>
                <a:spcPts val="0"/>
              </a:spcAft>
              <a:buClr>
                <a:schemeClr val="lt1"/>
              </a:buClr>
              <a:buSzPts val="1600"/>
              <a:buFont typeface="Open Sans"/>
              <a:buChar char="-"/>
            </a:pPr>
            <a:r>
              <a:rPr lang="en-US" sz="1600">
                <a:solidFill>
                  <a:schemeClr val="lt1"/>
                </a:solidFill>
                <a:latin typeface="Open Sans"/>
                <a:ea typeface="Open Sans"/>
                <a:cs typeface="Open Sans"/>
                <a:sym typeface="Open Sans"/>
              </a:rPr>
              <a:t>Cluster 2 has a </a:t>
            </a:r>
            <a:r>
              <a:rPr lang="en-US" sz="1600">
                <a:solidFill>
                  <a:schemeClr val="accent1"/>
                </a:solidFill>
                <a:latin typeface="Open Sans"/>
                <a:ea typeface="Open Sans"/>
                <a:cs typeface="Open Sans"/>
                <a:sym typeface="Open Sans"/>
              </a:rPr>
              <a:t>fairly high popularity</a:t>
            </a:r>
            <a:r>
              <a:rPr lang="en-US" sz="1600">
                <a:solidFill>
                  <a:schemeClr val="lt1"/>
                </a:solidFill>
                <a:latin typeface="Open Sans"/>
                <a:ea typeface="Open Sans"/>
                <a:cs typeface="Open Sans"/>
                <a:sym typeface="Open Sans"/>
              </a:rPr>
              <a:t> with the </a:t>
            </a:r>
            <a:r>
              <a:rPr lang="en-US" sz="1600">
                <a:solidFill>
                  <a:schemeClr val="accent1"/>
                </a:solidFill>
                <a:latin typeface="Open Sans"/>
                <a:ea typeface="Open Sans"/>
                <a:cs typeface="Open Sans"/>
                <a:sym typeface="Open Sans"/>
              </a:rPr>
              <a:t>largest Artist_followers</a:t>
            </a:r>
            <a:r>
              <a:rPr lang="en-US" sz="1600">
                <a:solidFill>
                  <a:schemeClr val="lt1"/>
                </a:solidFill>
                <a:latin typeface="Open Sans"/>
                <a:ea typeface="Open Sans"/>
                <a:cs typeface="Open Sans"/>
                <a:sym typeface="Open Sans"/>
              </a:rPr>
              <a:t> among other clusters. Has quite high popularity and produces songs with minimal acoustic and instrument nuances, but still danceable and positive nuances.</a:t>
            </a:r>
            <a:endParaRPr sz="1600">
              <a:solidFill>
                <a:schemeClr val="lt1"/>
              </a:solidFill>
              <a:latin typeface="Open Sans"/>
              <a:ea typeface="Open Sans"/>
              <a:cs typeface="Open Sans"/>
              <a:sym typeface="Open Sans"/>
            </a:endParaRPr>
          </a:p>
          <a:p>
            <a:pPr indent="-330200" lvl="0" marL="457200" marR="0" rtl="0" algn="l">
              <a:lnSpc>
                <a:spcPct val="100000"/>
              </a:lnSpc>
              <a:spcBef>
                <a:spcPts val="0"/>
              </a:spcBef>
              <a:spcAft>
                <a:spcPts val="0"/>
              </a:spcAft>
              <a:buClr>
                <a:schemeClr val="lt1"/>
              </a:buClr>
              <a:buSzPts val="1600"/>
              <a:buFont typeface="Open Sans"/>
              <a:buChar char="-"/>
            </a:pPr>
            <a:r>
              <a:rPr lang="en-US" sz="1600">
                <a:solidFill>
                  <a:schemeClr val="lt1"/>
                </a:solidFill>
                <a:latin typeface="Open Sans"/>
                <a:ea typeface="Open Sans"/>
                <a:cs typeface="Open Sans"/>
                <a:sym typeface="Open Sans"/>
              </a:rPr>
              <a:t>Cluster 3 has the </a:t>
            </a:r>
            <a:r>
              <a:rPr lang="en-US" sz="1600">
                <a:solidFill>
                  <a:schemeClr val="accent1"/>
                </a:solidFill>
                <a:latin typeface="Open Sans"/>
                <a:ea typeface="Open Sans"/>
                <a:cs typeface="Open Sans"/>
                <a:sym typeface="Open Sans"/>
              </a:rPr>
              <a:t>highest Popularity</a:t>
            </a:r>
            <a:r>
              <a:rPr lang="en-US" sz="1600">
                <a:solidFill>
                  <a:schemeClr val="lt1"/>
                </a:solidFill>
                <a:latin typeface="Open Sans"/>
                <a:ea typeface="Open Sans"/>
                <a:cs typeface="Open Sans"/>
                <a:sym typeface="Open Sans"/>
              </a:rPr>
              <a:t> and the </a:t>
            </a:r>
            <a:r>
              <a:rPr lang="en-US" sz="1600">
                <a:solidFill>
                  <a:srgbClr val="FF0000"/>
                </a:solidFill>
                <a:latin typeface="Open Sans"/>
                <a:ea typeface="Open Sans"/>
                <a:cs typeface="Open Sans"/>
                <a:sym typeface="Open Sans"/>
              </a:rPr>
              <a:t>lowest Artist_followers</a:t>
            </a:r>
            <a:r>
              <a:rPr lang="en-US" sz="1600">
                <a:solidFill>
                  <a:schemeClr val="lt1"/>
                </a:solidFill>
                <a:latin typeface="Open Sans"/>
                <a:ea typeface="Open Sans"/>
                <a:cs typeface="Open Sans"/>
                <a:sym typeface="Open Sans"/>
              </a:rPr>
              <a:t> compared to the other clusters. This cluster only focus on </a:t>
            </a:r>
            <a:r>
              <a:rPr lang="en-US" sz="1600">
                <a:solidFill>
                  <a:schemeClr val="lt1"/>
                </a:solidFill>
                <a:latin typeface="Open Sans"/>
                <a:ea typeface="Open Sans"/>
                <a:cs typeface="Open Sans"/>
                <a:sym typeface="Open Sans"/>
              </a:rPr>
              <a:t>acoustic</a:t>
            </a:r>
            <a:r>
              <a:rPr lang="en-US" sz="1600">
                <a:solidFill>
                  <a:schemeClr val="lt1"/>
                </a:solidFill>
                <a:latin typeface="Open Sans"/>
                <a:ea typeface="Open Sans"/>
                <a:cs typeface="Open Sans"/>
                <a:sym typeface="Open Sans"/>
              </a:rPr>
              <a:t> and instrumental nuances.</a:t>
            </a:r>
            <a:endParaRPr sz="1600">
              <a:solidFill>
                <a:schemeClr val="lt1"/>
              </a:solidFill>
              <a:latin typeface="Open Sans"/>
              <a:ea typeface="Open Sans"/>
              <a:cs typeface="Open Sans"/>
              <a:sym typeface="Open Sans"/>
            </a:endParaRPr>
          </a:p>
        </p:txBody>
      </p:sp>
      <p:graphicFrame>
        <p:nvGraphicFramePr>
          <p:cNvPr id="683" name="Google Shape;683;g22c3faffb84_1_803"/>
          <p:cNvGraphicFramePr/>
          <p:nvPr/>
        </p:nvGraphicFramePr>
        <p:xfrm>
          <a:off x="3730950" y="1222338"/>
          <a:ext cx="3000000" cy="3000000"/>
        </p:xfrm>
        <a:graphic>
          <a:graphicData uri="http://schemas.openxmlformats.org/drawingml/2006/table">
            <a:tbl>
              <a:tblPr>
                <a:noFill/>
                <a:tableStyleId>{AA260A1A-FC2B-4C01-A7A3-0EF8BF12A467}</a:tableStyleId>
              </a:tblPr>
              <a:tblGrid>
                <a:gridCol w="2617600"/>
                <a:gridCol w="2617600"/>
                <a:gridCol w="2617600"/>
              </a:tblGrid>
              <a:tr h="479975">
                <a:tc>
                  <a:txBody>
                    <a:bodyPr/>
                    <a:lstStyle/>
                    <a:p>
                      <a:pPr indent="0" lvl="0" marL="0" rtl="0" algn="ctr">
                        <a:spcBef>
                          <a:spcPts val="0"/>
                        </a:spcBef>
                        <a:spcAft>
                          <a:spcPts val="0"/>
                        </a:spcAft>
                        <a:buNone/>
                      </a:pPr>
                      <a:r>
                        <a:rPr lang="en-US">
                          <a:solidFill>
                            <a:srgbClr val="FFFFFF"/>
                          </a:solidFill>
                          <a:latin typeface="Oswald"/>
                          <a:ea typeface="Oswald"/>
                          <a:cs typeface="Oswald"/>
                          <a:sym typeface="Oswald"/>
                        </a:rPr>
                        <a:t>Cluster 1</a:t>
                      </a:r>
                      <a:endParaRPr>
                        <a:solidFill>
                          <a:srgbClr val="FFFFFF"/>
                        </a:solidFill>
                        <a:latin typeface="Oswald"/>
                        <a:ea typeface="Oswald"/>
                        <a:cs typeface="Oswald"/>
                        <a:sym typeface="Oswald"/>
                      </a:endParaRPr>
                    </a:p>
                  </a:txBody>
                  <a:tcPr marT="91425" marB="91425" marR="91425" marL="91425">
                    <a:solidFill>
                      <a:srgbClr val="0B7140"/>
                    </a:solidFill>
                  </a:tcPr>
                </a:tc>
                <a:tc>
                  <a:txBody>
                    <a:bodyPr/>
                    <a:lstStyle/>
                    <a:p>
                      <a:pPr indent="0" lvl="0" marL="0" rtl="0" algn="ctr">
                        <a:spcBef>
                          <a:spcPts val="0"/>
                        </a:spcBef>
                        <a:spcAft>
                          <a:spcPts val="0"/>
                        </a:spcAft>
                        <a:buNone/>
                      </a:pPr>
                      <a:r>
                        <a:rPr lang="en-US">
                          <a:solidFill>
                            <a:srgbClr val="FFFFFF"/>
                          </a:solidFill>
                          <a:latin typeface="Oswald"/>
                          <a:ea typeface="Oswald"/>
                          <a:cs typeface="Oswald"/>
                          <a:sym typeface="Oswald"/>
                        </a:rPr>
                        <a:t>Cluster 2</a:t>
                      </a:r>
                      <a:endParaRPr>
                        <a:solidFill>
                          <a:srgbClr val="FFFFFF"/>
                        </a:solidFill>
                        <a:latin typeface="Oswald"/>
                        <a:ea typeface="Oswald"/>
                        <a:cs typeface="Oswald"/>
                        <a:sym typeface="Oswald"/>
                      </a:endParaRPr>
                    </a:p>
                  </a:txBody>
                  <a:tcPr marT="91425" marB="91425" marR="91425" marL="91425">
                    <a:solidFill>
                      <a:srgbClr val="0B7140"/>
                    </a:solidFill>
                  </a:tcPr>
                </a:tc>
                <a:tc>
                  <a:txBody>
                    <a:bodyPr/>
                    <a:lstStyle/>
                    <a:p>
                      <a:pPr indent="0" lvl="0" marL="0" rtl="0" algn="ctr">
                        <a:spcBef>
                          <a:spcPts val="0"/>
                        </a:spcBef>
                        <a:spcAft>
                          <a:spcPts val="0"/>
                        </a:spcAft>
                        <a:buNone/>
                      </a:pPr>
                      <a:r>
                        <a:rPr lang="en-US">
                          <a:solidFill>
                            <a:srgbClr val="FFFFFF"/>
                          </a:solidFill>
                          <a:latin typeface="Oswald"/>
                          <a:ea typeface="Oswald"/>
                          <a:cs typeface="Oswald"/>
                          <a:sym typeface="Oswald"/>
                        </a:rPr>
                        <a:t>Cluster 3</a:t>
                      </a:r>
                      <a:endParaRPr>
                        <a:solidFill>
                          <a:srgbClr val="FFFFFF"/>
                        </a:solidFill>
                        <a:latin typeface="Oswald"/>
                        <a:ea typeface="Oswald"/>
                        <a:cs typeface="Oswald"/>
                        <a:sym typeface="Oswald"/>
                      </a:endParaRPr>
                    </a:p>
                  </a:txBody>
                  <a:tcPr marT="91425" marB="91425" marR="91425" marL="91425">
                    <a:solidFill>
                      <a:srgbClr val="0B7140"/>
                    </a:solidFill>
                  </a:tcPr>
                </a:tc>
              </a:tr>
              <a:tr h="479975">
                <a:tc gridSpan="3">
                  <a:txBody>
                    <a:bodyPr/>
                    <a:lstStyle/>
                    <a:p>
                      <a:pPr indent="0" lvl="0" marL="0" rtl="0" algn="ctr">
                        <a:spcBef>
                          <a:spcPts val="0"/>
                        </a:spcBef>
                        <a:spcAft>
                          <a:spcPts val="0"/>
                        </a:spcAft>
                        <a:buNone/>
                      </a:pPr>
                      <a:r>
                        <a:rPr b="1" lang="en-US">
                          <a:solidFill>
                            <a:srgbClr val="1B212C"/>
                          </a:solidFill>
                          <a:latin typeface="Oswald"/>
                          <a:ea typeface="Oswald"/>
                          <a:cs typeface="Oswald"/>
                          <a:sym typeface="Oswald"/>
                        </a:rPr>
                        <a:t>Popularity</a:t>
                      </a:r>
                      <a:endParaRPr b="1">
                        <a:solidFill>
                          <a:srgbClr val="1B212C"/>
                        </a:solidFill>
                        <a:latin typeface="Oswald"/>
                        <a:ea typeface="Oswald"/>
                        <a:cs typeface="Oswald"/>
                        <a:sym typeface="Oswald"/>
                      </a:endParaRPr>
                    </a:p>
                  </a:txBody>
                  <a:tcPr marT="91425" marB="91425" marR="91425" marL="91425">
                    <a:solidFill>
                      <a:srgbClr val="FFFFFF"/>
                    </a:solidFill>
                  </a:tcPr>
                </a:tc>
                <a:tc hMerge="1"/>
                <a:tc hMerge="1"/>
              </a:tr>
              <a:tr h="461550">
                <a:tc>
                  <a:txBody>
                    <a:bodyPr/>
                    <a:lstStyle/>
                    <a:p>
                      <a:pPr indent="0" lvl="0" marL="0" rtl="0" algn="ctr">
                        <a:spcBef>
                          <a:spcPts val="0"/>
                        </a:spcBef>
                        <a:spcAft>
                          <a:spcPts val="0"/>
                        </a:spcAft>
                        <a:buNone/>
                      </a:pPr>
                      <a:r>
                        <a:rPr b="1" lang="en-US" sz="1100">
                          <a:solidFill>
                            <a:srgbClr val="434343"/>
                          </a:solidFill>
                          <a:latin typeface="Oswald"/>
                          <a:ea typeface="Oswald"/>
                          <a:cs typeface="Oswald"/>
                          <a:sym typeface="Oswald"/>
                        </a:rPr>
                        <a:t>Low</a:t>
                      </a:r>
                      <a:r>
                        <a:rPr lang="en-US" sz="1100">
                          <a:solidFill>
                            <a:srgbClr val="434343"/>
                          </a:solidFill>
                          <a:latin typeface="Oswald"/>
                          <a:ea typeface="Oswald"/>
                          <a:cs typeface="Oswald"/>
                          <a:sym typeface="Oswald"/>
                        </a:rPr>
                        <a:t> Popularity, </a:t>
                      </a:r>
                      <a:r>
                        <a:rPr b="1" lang="en-US" sz="1100">
                          <a:solidFill>
                            <a:srgbClr val="434343"/>
                          </a:solidFill>
                          <a:latin typeface="Oswald"/>
                          <a:ea typeface="Oswald"/>
                          <a:cs typeface="Oswald"/>
                          <a:sym typeface="Oswald"/>
                        </a:rPr>
                        <a:t>Moderate</a:t>
                      </a:r>
                      <a:r>
                        <a:rPr lang="en-US" sz="1100">
                          <a:solidFill>
                            <a:srgbClr val="434343"/>
                          </a:solidFill>
                          <a:latin typeface="Oswald"/>
                          <a:ea typeface="Oswald"/>
                          <a:cs typeface="Oswald"/>
                          <a:sym typeface="Oswald"/>
                        </a:rPr>
                        <a:t> Followers</a:t>
                      </a:r>
                      <a:endParaRPr sz="1100">
                        <a:solidFill>
                          <a:srgbClr val="434343"/>
                        </a:solidFill>
                        <a:latin typeface="Oswald"/>
                        <a:ea typeface="Oswald"/>
                        <a:cs typeface="Oswald"/>
                        <a:sym typeface="Oswald"/>
                      </a:endParaRPr>
                    </a:p>
                  </a:txBody>
                  <a:tcPr marT="91425" marB="91425" marR="91425" marL="91425">
                    <a:solidFill>
                      <a:srgbClr val="D9D9D9"/>
                    </a:solidFill>
                  </a:tcPr>
                </a:tc>
                <a:tc>
                  <a:txBody>
                    <a:bodyPr/>
                    <a:lstStyle/>
                    <a:p>
                      <a:pPr indent="0" lvl="0" marL="0" rtl="0" algn="ctr">
                        <a:spcBef>
                          <a:spcPts val="0"/>
                        </a:spcBef>
                        <a:spcAft>
                          <a:spcPts val="0"/>
                        </a:spcAft>
                        <a:buNone/>
                      </a:pPr>
                      <a:r>
                        <a:rPr b="1" lang="en-US" sz="1100">
                          <a:solidFill>
                            <a:srgbClr val="434343"/>
                          </a:solidFill>
                          <a:latin typeface="Oswald"/>
                          <a:ea typeface="Oswald"/>
                          <a:cs typeface="Oswald"/>
                          <a:sym typeface="Oswald"/>
                        </a:rPr>
                        <a:t>High</a:t>
                      </a:r>
                      <a:r>
                        <a:rPr lang="en-US" sz="1100">
                          <a:solidFill>
                            <a:srgbClr val="434343"/>
                          </a:solidFill>
                          <a:latin typeface="Oswald"/>
                          <a:ea typeface="Oswald"/>
                          <a:cs typeface="Oswald"/>
                          <a:sym typeface="Oswald"/>
                        </a:rPr>
                        <a:t> Popularity, </a:t>
                      </a:r>
                      <a:r>
                        <a:rPr b="1" lang="en-US" sz="1100">
                          <a:solidFill>
                            <a:srgbClr val="434343"/>
                          </a:solidFill>
                          <a:latin typeface="Oswald"/>
                          <a:ea typeface="Oswald"/>
                          <a:cs typeface="Oswald"/>
                          <a:sym typeface="Oswald"/>
                        </a:rPr>
                        <a:t>Highest </a:t>
                      </a:r>
                      <a:r>
                        <a:rPr lang="en-US" sz="1100">
                          <a:solidFill>
                            <a:srgbClr val="434343"/>
                          </a:solidFill>
                          <a:latin typeface="Oswald"/>
                          <a:ea typeface="Oswald"/>
                          <a:cs typeface="Oswald"/>
                          <a:sym typeface="Oswald"/>
                        </a:rPr>
                        <a:t>Followers</a:t>
                      </a:r>
                      <a:endParaRPr sz="1100">
                        <a:solidFill>
                          <a:srgbClr val="434343"/>
                        </a:solidFill>
                        <a:latin typeface="Oswald"/>
                        <a:ea typeface="Oswald"/>
                        <a:cs typeface="Oswald"/>
                        <a:sym typeface="Oswald"/>
                      </a:endParaRPr>
                    </a:p>
                  </a:txBody>
                  <a:tcPr marT="91425" marB="91425" marR="91425" marL="91425">
                    <a:solidFill>
                      <a:srgbClr val="D9D9D9"/>
                    </a:solidFill>
                  </a:tcPr>
                </a:tc>
                <a:tc>
                  <a:txBody>
                    <a:bodyPr/>
                    <a:lstStyle/>
                    <a:p>
                      <a:pPr indent="0" lvl="0" marL="0" rtl="0" algn="ctr">
                        <a:spcBef>
                          <a:spcPts val="0"/>
                        </a:spcBef>
                        <a:spcAft>
                          <a:spcPts val="0"/>
                        </a:spcAft>
                        <a:buNone/>
                      </a:pPr>
                      <a:r>
                        <a:rPr b="1" lang="en-US" sz="1100">
                          <a:solidFill>
                            <a:srgbClr val="434343"/>
                          </a:solidFill>
                          <a:latin typeface="Oswald"/>
                          <a:ea typeface="Oswald"/>
                          <a:cs typeface="Oswald"/>
                          <a:sym typeface="Oswald"/>
                        </a:rPr>
                        <a:t>Highest</a:t>
                      </a:r>
                      <a:r>
                        <a:rPr lang="en-US" sz="1100">
                          <a:solidFill>
                            <a:srgbClr val="434343"/>
                          </a:solidFill>
                          <a:latin typeface="Oswald"/>
                          <a:ea typeface="Oswald"/>
                          <a:cs typeface="Oswald"/>
                          <a:sym typeface="Oswald"/>
                        </a:rPr>
                        <a:t> Popularity, </a:t>
                      </a:r>
                      <a:r>
                        <a:rPr b="1" lang="en-US" sz="1100">
                          <a:solidFill>
                            <a:srgbClr val="434343"/>
                          </a:solidFill>
                          <a:latin typeface="Oswald"/>
                          <a:ea typeface="Oswald"/>
                          <a:cs typeface="Oswald"/>
                          <a:sym typeface="Oswald"/>
                        </a:rPr>
                        <a:t>Low</a:t>
                      </a:r>
                      <a:r>
                        <a:rPr b="1" lang="en-US" sz="1100">
                          <a:solidFill>
                            <a:srgbClr val="434343"/>
                          </a:solidFill>
                          <a:latin typeface="Oswald"/>
                          <a:ea typeface="Oswald"/>
                          <a:cs typeface="Oswald"/>
                          <a:sym typeface="Oswald"/>
                        </a:rPr>
                        <a:t> </a:t>
                      </a:r>
                      <a:r>
                        <a:rPr lang="en-US" sz="1100">
                          <a:solidFill>
                            <a:srgbClr val="434343"/>
                          </a:solidFill>
                          <a:latin typeface="Oswald"/>
                          <a:ea typeface="Oswald"/>
                          <a:cs typeface="Oswald"/>
                          <a:sym typeface="Oswald"/>
                        </a:rPr>
                        <a:t>Followers</a:t>
                      </a:r>
                      <a:endParaRPr sz="1100">
                        <a:solidFill>
                          <a:srgbClr val="434343"/>
                        </a:solidFill>
                        <a:latin typeface="Oswald"/>
                        <a:ea typeface="Oswald"/>
                        <a:cs typeface="Oswald"/>
                        <a:sym typeface="Oswald"/>
                      </a:endParaRPr>
                    </a:p>
                  </a:txBody>
                  <a:tcPr marT="91425" marB="91425" marR="91425" marL="91425">
                    <a:solidFill>
                      <a:srgbClr val="D9D9D9"/>
                    </a:solidFill>
                  </a:tcPr>
                </a:tc>
              </a:tr>
              <a:tr h="479975">
                <a:tc gridSpan="3">
                  <a:txBody>
                    <a:bodyPr/>
                    <a:lstStyle/>
                    <a:p>
                      <a:pPr indent="0" lvl="0" marL="0" rtl="0" algn="ctr">
                        <a:spcBef>
                          <a:spcPts val="0"/>
                        </a:spcBef>
                        <a:spcAft>
                          <a:spcPts val="0"/>
                        </a:spcAft>
                        <a:buNone/>
                      </a:pPr>
                      <a:r>
                        <a:rPr b="1" lang="en-US">
                          <a:solidFill>
                            <a:srgbClr val="1B212C"/>
                          </a:solidFill>
                          <a:latin typeface="Oswald"/>
                          <a:ea typeface="Oswald"/>
                          <a:cs typeface="Oswald"/>
                          <a:sym typeface="Oswald"/>
                        </a:rPr>
                        <a:t>Music Attributes</a:t>
                      </a:r>
                      <a:endParaRPr b="1">
                        <a:solidFill>
                          <a:srgbClr val="1B212C"/>
                        </a:solidFill>
                        <a:latin typeface="Oswald"/>
                        <a:ea typeface="Oswald"/>
                        <a:cs typeface="Oswald"/>
                        <a:sym typeface="Oswald"/>
                      </a:endParaRPr>
                    </a:p>
                  </a:txBody>
                  <a:tcPr marT="91425" marB="91425" marR="91425" marL="91425">
                    <a:solidFill>
                      <a:srgbClr val="FFFFFF"/>
                    </a:solidFill>
                  </a:tcPr>
                </a:tc>
                <a:tc hMerge="1"/>
                <a:tc hMerge="1"/>
              </a:tr>
              <a:tr h="1033850">
                <a:tc>
                  <a:txBody>
                    <a:bodyPr/>
                    <a:lstStyle/>
                    <a:p>
                      <a:pPr indent="0" lvl="0" marL="0" rtl="0" algn="ctr">
                        <a:spcBef>
                          <a:spcPts val="0"/>
                        </a:spcBef>
                        <a:spcAft>
                          <a:spcPts val="0"/>
                        </a:spcAft>
                        <a:buNone/>
                      </a:pPr>
                      <a:r>
                        <a:rPr b="1" lang="en-US" sz="1100">
                          <a:solidFill>
                            <a:srgbClr val="434343"/>
                          </a:solidFill>
                          <a:latin typeface="Oswald"/>
                          <a:ea typeface="Oswald"/>
                          <a:cs typeface="Oswald"/>
                          <a:sym typeface="Oswald"/>
                        </a:rPr>
                        <a:t>High </a:t>
                      </a:r>
                      <a:r>
                        <a:rPr lang="en-US" sz="1100">
                          <a:solidFill>
                            <a:srgbClr val="434343"/>
                          </a:solidFill>
                          <a:latin typeface="Oswald"/>
                          <a:ea typeface="Oswald"/>
                          <a:cs typeface="Oswald"/>
                          <a:sym typeface="Oswald"/>
                        </a:rPr>
                        <a:t>value on danceability, energy, loudness, speechiness, liveliness, valence &amp; tempo</a:t>
                      </a:r>
                      <a:endParaRPr sz="1100">
                        <a:solidFill>
                          <a:srgbClr val="434343"/>
                        </a:solidFill>
                        <a:latin typeface="Oswald"/>
                        <a:ea typeface="Oswald"/>
                        <a:cs typeface="Oswald"/>
                        <a:sym typeface="Oswald"/>
                      </a:endParaRPr>
                    </a:p>
                  </a:txBody>
                  <a:tcPr marT="91425" marB="91425" marR="91425" marL="91425">
                    <a:solidFill>
                      <a:srgbClr val="D9D9D9"/>
                    </a:solidFill>
                  </a:tcPr>
                </a:tc>
                <a:tc>
                  <a:txBody>
                    <a:bodyPr/>
                    <a:lstStyle/>
                    <a:p>
                      <a:pPr indent="0" lvl="0" marL="0" rtl="0" algn="ctr">
                        <a:spcBef>
                          <a:spcPts val="0"/>
                        </a:spcBef>
                        <a:spcAft>
                          <a:spcPts val="0"/>
                        </a:spcAft>
                        <a:buNone/>
                      </a:pPr>
                      <a:r>
                        <a:rPr b="1" lang="en-US" sz="1100">
                          <a:solidFill>
                            <a:srgbClr val="434343"/>
                          </a:solidFill>
                          <a:latin typeface="Oswald"/>
                          <a:ea typeface="Oswald"/>
                          <a:cs typeface="Oswald"/>
                          <a:sym typeface="Oswald"/>
                        </a:rPr>
                        <a:t>Moderate</a:t>
                      </a:r>
                      <a:r>
                        <a:rPr lang="en-US" sz="1100">
                          <a:solidFill>
                            <a:srgbClr val="434343"/>
                          </a:solidFill>
                          <a:latin typeface="Oswald"/>
                          <a:ea typeface="Oswald"/>
                          <a:cs typeface="Oswald"/>
                          <a:sym typeface="Oswald"/>
                        </a:rPr>
                        <a:t> value on danceability, energy, loudness, speechiness, liveliness, valence &amp; tempo. Also on Accousticness &amp; Instrumentalness</a:t>
                      </a:r>
                      <a:endParaRPr sz="1100">
                        <a:solidFill>
                          <a:srgbClr val="434343"/>
                        </a:solidFill>
                        <a:latin typeface="Oswald"/>
                        <a:ea typeface="Oswald"/>
                        <a:cs typeface="Oswald"/>
                        <a:sym typeface="Oswald"/>
                      </a:endParaRPr>
                    </a:p>
                  </a:txBody>
                  <a:tcPr marT="91425" marB="91425" marR="91425" marL="91425">
                    <a:solidFill>
                      <a:srgbClr val="D9D9D9"/>
                    </a:solidFill>
                  </a:tcPr>
                </a:tc>
                <a:tc>
                  <a:txBody>
                    <a:bodyPr/>
                    <a:lstStyle/>
                    <a:p>
                      <a:pPr indent="0" lvl="0" marL="0" rtl="0" algn="ctr">
                        <a:spcBef>
                          <a:spcPts val="0"/>
                        </a:spcBef>
                        <a:spcAft>
                          <a:spcPts val="0"/>
                        </a:spcAft>
                        <a:buNone/>
                      </a:pPr>
                      <a:r>
                        <a:rPr b="1" lang="en-US" sz="1100">
                          <a:solidFill>
                            <a:srgbClr val="434343"/>
                          </a:solidFill>
                          <a:latin typeface="Oswald"/>
                          <a:ea typeface="Oswald"/>
                          <a:cs typeface="Oswald"/>
                          <a:sym typeface="Oswald"/>
                        </a:rPr>
                        <a:t>Low</a:t>
                      </a:r>
                      <a:r>
                        <a:rPr lang="en-US" sz="1100">
                          <a:solidFill>
                            <a:srgbClr val="434343"/>
                          </a:solidFill>
                          <a:latin typeface="Oswald"/>
                          <a:ea typeface="Oswald"/>
                          <a:cs typeface="Oswald"/>
                          <a:sym typeface="Oswald"/>
                        </a:rPr>
                        <a:t> value on danceability, energy, loudness, speechiness, liveliness, valence &amp; tempo, </a:t>
                      </a:r>
                      <a:r>
                        <a:rPr b="1" lang="en-US" sz="1100">
                          <a:solidFill>
                            <a:srgbClr val="434343"/>
                          </a:solidFill>
                          <a:latin typeface="Oswald"/>
                          <a:ea typeface="Oswald"/>
                          <a:cs typeface="Oswald"/>
                          <a:sym typeface="Oswald"/>
                        </a:rPr>
                        <a:t>Highest </a:t>
                      </a:r>
                      <a:r>
                        <a:rPr lang="en-US" sz="1100">
                          <a:solidFill>
                            <a:srgbClr val="434343"/>
                          </a:solidFill>
                          <a:latin typeface="Oswald"/>
                          <a:ea typeface="Oswald"/>
                          <a:cs typeface="Oswald"/>
                          <a:sym typeface="Oswald"/>
                        </a:rPr>
                        <a:t>on Accousticness &amp; Instrumentalness</a:t>
                      </a:r>
                      <a:endParaRPr>
                        <a:solidFill>
                          <a:srgbClr val="FFFFFF"/>
                        </a:solidFill>
                        <a:latin typeface="Oswald"/>
                        <a:ea typeface="Oswald"/>
                        <a:cs typeface="Oswald"/>
                        <a:sym typeface="Oswald"/>
                      </a:endParaRPr>
                    </a:p>
                  </a:txBody>
                  <a:tcPr marT="91425" marB="91425" marR="91425" marL="91425">
                    <a:solidFill>
                      <a:srgbClr val="D9D9D9"/>
                    </a:solidFill>
                  </a:tcPr>
                </a:tc>
              </a:tr>
            </a:tbl>
          </a:graphicData>
        </a:graphic>
      </p:graphicFrame>
      <p:sp>
        <p:nvSpPr>
          <p:cNvPr id="684" name="Google Shape;684;g22c3faffb84_1_803"/>
          <p:cNvSpPr txBox="1"/>
          <p:nvPr/>
        </p:nvSpPr>
        <p:spPr>
          <a:xfrm>
            <a:off x="997464" y="246314"/>
            <a:ext cx="2031900" cy="708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lt1"/>
                </a:solidFill>
                <a:latin typeface="Montserrat"/>
                <a:ea typeface="Montserrat"/>
                <a:cs typeface="Montserrat"/>
                <a:sym typeface="Montserrat"/>
              </a:rPr>
              <a:t>Group E</a:t>
            </a:r>
            <a:endParaRPr b="1" sz="2000">
              <a:solidFill>
                <a:schemeClr val="lt1"/>
              </a:solidFill>
              <a:latin typeface="Montserrat"/>
              <a:ea typeface="Montserrat"/>
              <a:cs typeface="Montserrat"/>
              <a:sym typeface="Montserrat"/>
            </a:endParaRPr>
          </a:p>
          <a:p>
            <a:pPr indent="0" lvl="0" marL="0" marR="0" rtl="0" algn="l">
              <a:spcBef>
                <a:spcPts val="0"/>
              </a:spcBef>
              <a:spcAft>
                <a:spcPts val="0"/>
              </a:spcAft>
              <a:buNone/>
            </a:pPr>
            <a:r>
              <a:rPr b="1" lang="en-US" sz="2000">
                <a:solidFill>
                  <a:schemeClr val="lt1"/>
                </a:solidFill>
                <a:latin typeface="Montserrat"/>
                <a:ea typeface="Montserrat"/>
                <a:cs typeface="Montserrat"/>
                <a:sym typeface="Montserrat"/>
              </a:rPr>
              <a:t>Shanghai</a:t>
            </a:r>
            <a:endParaRPr b="1" sz="2000">
              <a:solidFill>
                <a:schemeClr val="lt1"/>
              </a:solidFill>
              <a:latin typeface="Montserrat"/>
              <a:ea typeface="Montserrat"/>
              <a:cs typeface="Montserrat"/>
              <a:sym typeface="Montserrat"/>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8" name="Shape 688"/>
        <p:cNvGrpSpPr/>
        <p:nvPr/>
      </p:nvGrpSpPr>
      <p:grpSpPr>
        <a:xfrm>
          <a:off x="0" y="0"/>
          <a:ext cx="0" cy="0"/>
          <a:chOff x="0" y="0"/>
          <a:chExt cx="0" cy="0"/>
        </a:xfrm>
      </p:grpSpPr>
      <p:sp>
        <p:nvSpPr>
          <p:cNvPr id="689" name="Google Shape;689;g22c47a428ae_1_177"/>
          <p:cNvSpPr/>
          <p:nvPr/>
        </p:nvSpPr>
        <p:spPr>
          <a:xfrm>
            <a:off x="3129325" y="0"/>
            <a:ext cx="9062700" cy="10653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ato Light"/>
              <a:ea typeface="Lato Light"/>
              <a:cs typeface="Lato Light"/>
              <a:sym typeface="Lato Light"/>
            </a:endParaRPr>
          </a:p>
        </p:txBody>
      </p:sp>
      <p:sp>
        <p:nvSpPr>
          <p:cNvPr id="690" name="Google Shape;690;g22c47a428ae_1_177"/>
          <p:cNvSpPr/>
          <p:nvPr/>
        </p:nvSpPr>
        <p:spPr>
          <a:xfrm>
            <a:off x="3122550" y="0"/>
            <a:ext cx="9069600" cy="1065300"/>
          </a:xfrm>
          <a:prstGeom prst="rect">
            <a:avLst/>
          </a:prstGeom>
          <a:gradFill>
            <a:gsLst>
              <a:gs pos="0">
                <a:srgbClr val="F4FDF6">
                  <a:alpha val="0"/>
                </a:srgbClr>
              </a:gs>
              <a:gs pos="48000">
                <a:srgbClr val="313331">
                  <a:alpha val="41960"/>
                </a:srgbClr>
              </a:gs>
              <a:gs pos="86000">
                <a:schemeClr val="dk1"/>
              </a:gs>
              <a:gs pos="100000">
                <a:schemeClr val="dk1"/>
              </a:gs>
            </a:gsLst>
            <a:lin ang="5400012"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ato Light"/>
              <a:ea typeface="Lato Light"/>
              <a:cs typeface="Lato Light"/>
              <a:sym typeface="Lato Light"/>
            </a:endParaRPr>
          </a:p>
        </p:txBody>
      </p:sp>
      <p:sp>
        <p:nvSpPr>
          <p:cNvPr id="691" name="Google Shape;691;g22c47a428ae_1_177"/>
          <p:cNvSpPr txBox="1"/>
          <p:nvPr/>
        </p:nvSpPr>
        <p:spPr>
          <a:xfrm>
            <a:off x="1000864" y="1484613"/>
            <a:ext cx="1483200" cy="338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lt1"/>
                </a:solidFill>
                <a:latin typeface="Montserrat"/>
                <a:ea typeface="Montserrat"/>
                <a:cs typeface="Montserrat"/>
                <a:sym typeface="Montserrat"/>
              </a:rPr>
              <a:t>About us</a:t>
            </a:r>
            <a:endParaRPr/>
          </a:p>
        </p:txBody>
      </p:sp>
      <p:sp>
        <p:nvSpPr>
          <p:cNvPr id="692" name="Google Shape;692;g22c47a428ae_1_177"/>
          <p:cNvSpPr txBox="1"/>
          <p:nvPr/>
        </p:nvSpPr>
        <p:spPr>
          <a:xfrm>
            <a:off x="1000864" y="2167438"/>
            <a:ext cx="2025000" cy="338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lt1"/>
                </a:solidFill>
                <a:latin typeface="Montserrat"/>
                <a:ea typeface="Montserrat"/>
                <a:cs typeface="Montserrat"/>
                <a:sym typeface="Montserrat"/>
              </a:rPr>
              <a:t>Group Members</a:t>
            </a:r>
            <a:endParaRPr/>
          </a:p>
        </p:txBody>
      </p:sp>
      <p:sp>
        <p:nvSpPr>
          <p:cNvPr id="693" name="Google Shape;693;g22c47a428ae_1_177"/>
          <p:cNvSpPr txBox="1"/>
          <p:nvPr/>
        </p:nvSpPr>
        <p:spPr>
          <a:xfrm>
            <a:off x="1000864" y="2976325"/>
            <a:ext cx="2025000" cy="338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lt1"/>
                </a:solidFill>
                <a:latin typeface="Montserrat"/>
                <a:ea typeface="Montserrat"/>
                <a:cs typeface="Montserrat"/>
                <a:sym typeface="Montserrat"/>
              </a:rPr>
              <a:t>Overview Topics</a:t>
            </a:r>
            <a:endParaRPr/>
          </a:p>
        </p:txBody>
      </p:sp>
      <p:sp>
        <p:nvSpPr>
          <p:cNvPr id="694" name="Google Shape;694;g22c47a428ae_1_177"/>
          <p:cNvSpPr txBox="1"/>
          <p:nvPr/>
        </p:nvSpPr>
        <p:spPr>
          <a:xfrm>
            <a:off x="1000864" y="3716228"/>
            <a:ext cx="2025000" cy="338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lt1"/>
                </a:solidFill>
                <a:latin typeface="Montserrat"/>
                <a:ea typeface="Montserrat"/>
                <a:cs typeface="Montserrat"/>
                <a:sym typeface="Montserrat"/>
              </a:rPr>
              <a:t>Topic # 1</a:t>
            </a:r>
            <a:endParaRPr>
              <a:solidFill>
                <a:schemeClr val="lt1"/>
              </a:solidFill>
            </a:endParaRPr>
          </a:p>
        </p:txBody>
      </p:sp>
      <p:sp>
        <p:nvSpPr>
          <p:cNvPr id="695" name="Google Shape;695;g22c47a428ae_1_177"/>
          <p:cNvSpPr txBox="1"/>
          <p:nvPr/>
        </p:nvSpPr>
        <p:spPr>
          <a:xfrm>
            <a:off x="1000864" y="4471653"/>
            <a:ext cx="2025000" cy="338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lt1"/>
                </a:solidFill>
                <a:latin typeface="Montserrat"/>
                <a:ea typeface="Montserrat"/>
                <a:cs typeface="Montserrat"/>
                <a:sym typeface="Montserrat"/>
              </a:rPr>
              <a:t>Research</a:t>
            </a:r>
            <a:endParaRPr/>
          </a:p>
        </p:txBody>
      </p:sp>
      <p:sp>
        <p:nvSpPr>
          <p:cNvPr id="696" name="Google Shape;696;g22c47a428ae_1_177"/>
          <p:cNvSpPr txBox="1"/>
          <p:nvPr/>
        </p:nvSpPr>
        <p:spPr>
          <a:xfrm>
            <a:off x="1000864" y="6124148"/>
            <a:ext cx="2025000" cy="338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lt1"/>
                </a:solidFill>
                <a:latin typeface="Montserrat"/>
                <a:ea typeface="Montserrat"/>
                <a:cs typeface="Montserrat"/>
                <a:sym typeface="Montserrat"/>
              </a:rPr>
              <a:t>Conclusions</a:t>
            </a:r>
            <a:endParaRPr/>
          </a:p>
        </p:txBody>
      </p:sp>
      <p:sp>
        <p:nvSpPr>
          <p:cNvPr id="697" name="Google Shape;697;g22c47a428ae_1_177"/>
          <p:cNvSpPr/>
          <p:nvPr/>
        </p:nvSpPr>
        <p:spPr>
          <a:xfrm>
            <a:off x="3536680" y="117166"/>
            <a:ext cx="745800" cy="745800"/>
          </a:xfrm>
          <a:prstGeom prst="ellipse">
            <a:avLst/>
          </a:prstGeom>
          <a:solidFill>
            <a:schemeClr val="accent1"/>
          </a:solidFill>
          <a:ln cap="flat" cmpd="sng" w="12700">
            <a:solidFill>
              <a:srgbClr val="259C4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ato Light"/>
              <a:ea typeface="Lato Light"/>
              <a:cs typeface="Lato Light"/>
              <a:sym typeface="Lato Light"/>
            </a:endParaRPr>
          </a:p>
        </p:txBody>
      </p:sp>
      <p:pic>
        <p:nvPicPr>
          <p:cNvPr descr="Play" id="698" name="Google Shape;698;g22c47a428ae_1_177"/>
          <p:cNvPicPr preferRelativeResize="0"/>
          <p:nvPr/>
        </p:nvPicPr>
        <p:blipFill rotWithShape="1">
          <a:blip r:embed="rId3">
            <a:alphaModFix/>
          </a:blip>
          <a:srcRect b="0" l="0" r="0" t="0"/>
          <a:stretch/>
        </p:blipFill>
        <p:spPr>
          <a:xfrm>
            <a:off x="3755824" y="290095"/>
            <a:ext cx="457200" cy="457200"/>
          </a:xfrm>
          <a:prstGeom prst="rect">
            <a:avLst/>
          </a:prstGeom>
          <a:noFill/>
          <a:ln>
            <a:noFill/>
          </a:ln>
        </p:spPr>
      </p:pic>
      <p:pic>
        <p:nvPicPr>
          <p:cNvPr descr="Heart" id="699" name="Google Shape;699;g22c47a428ae_1_177"/>
          <p:cNvPicPr preferRelativeResize="0"/>
          <p:nvPr/>
        </p:nvPicPr>
        <p:blipFill rotWithShape="1">
          <a:blip r:embed="rId4">
            <a:alphaModFix/>
          </a:blip>
          <a:srcRect b="0" l="0" r="0" t="0"/>
          <a:stretch/>
        </p:blipFill>
        <p:spPr>
          <a:xfrm>
            <a:off x="4379012" y="180458"/>
            <a:ext cx="727908" cy="727908"/>
          </a:xfrm>
          <a:prstGeom prst="rect">
            <a:avLst/>
          </a:prstGeom>
          <a:noFill/>
          <a:ln>
            <a:noFill/>
          </a:ln>
        </p:spPr>
      </p:pic>
      <p:grpSp>
        <p:nvGrpSpPr>
          <p:cNvPr id="700" name="Google Shape;700;g22c47a428ae_1_177"/>
          <p:cNvGrpSpPr/>
          <p:nvPr/>
        </p:nvGrpSpPr>
        <p:grpSpPr>
          <a:xfrm>
            <a:off x="5272301" y="437180"/>
            <a:ext cx="284390" cy="65910"/>
            <a:chOff x="5272131" y="3789856"/>
            <a:chExt cx="793500" cy="183900"/>
          </a:xfrm>
        </p:grpSpPr>
        <p:sp>
          <p:nvSpPr>
            <p:cNvPr id="701" name="Google Shape;701;g22c47a428ae_1_177"/>
            <p:cNvSpPr/>
            <p:nvPr/>
          </p:nvSpPr>
          <p:spPr>
            <a:xfrm>
              <a:off x="5272131" y="3789856"/>
              <a:ext cx="183900" cy="183900"/>
            </a:xfrm>
            <a:prstGeom prst="ellipse">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ato Light"/>
                <a:ea typeface="Lato Light"/>
                <a:cs typeface="Lato Light"/>
                <a:sym typeface="Lato Light"/>
              </a:endParaRPr>
            </a:p>
          </p:txBody>
        </p:sp>
        <p:sp>
          <p:nvSpPr>
            <p:cNvPr id="702" name="Google Shape;702;g22c47a428ae_1_177"/>
            <p:cNvSpPr/>
            <p:nvPr/>
          </p:nvSpPr>
          <p:spPr>
            <a:xfrm>
              <a:off x="5576931" y="3789856"/>
              <a:ext cx="183900" cy="183900"/>
            </a:xfrm>
            <a:prstGeom prst="ellipse">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ato Light"/>
                <a:ea typeface="Lato Light"/>
                <a:cs typeface="Lato Light"/>
                <a:sym typeface="Lato Light"/>
              </a:endParaRPr>
            </a:p>
          </p:txBody>
        </p:sp>
        <p:sp>
          <p:nvSpPr>
            <p:cNvPr id="703" name="Google Shape;703;g22c47a428ae_1_177"/>
            <p:cNvSpPr/>
            <p:nvPr/>
          </p:nvSpPr>
          <p:spPr>
            <a:xfrm>
              <a:off x="5881731" y="3789856"/>
              <a:ext cx="183900" cy="183900"/>
            </a:xfrm>
            <a:prstGeom prst="ellipse">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ato Light"/>
                <a:ea typeface="Lato Light"/>
                <a:cs typeface="Lato Light"/>
                <a:sym typeface="Lato Light"/>
              </a:endParaRPr>
            </a:p>
          </p:txBody>
        </p:sp>
      </p:grpSp>
      <p:cxnSp>
        <p:nvCxnSpPr>
          <p:cNvPr id="704" name="Google Shape;704;g22c47a428ae_1_177"/>
          <p:cNvCxnSpPr/>
          <p:nvPr/>
        </p:nvCxnSpPr>
        <p:spPr>
          <a:xfrm>
            <a:off x="3246120" y="4932319"/>
            <a:ext cx="8778300" cy="0"/>
          </a:xfrm>
          <a:prstGeom prst="straightConnector1">
            <a:avLst/>
          </a:prstGeom>
          <a:noFill/>
          <a:ln cap="flat" cmpd="sng" w="9525">
            <a:solidFill>
              <a:schemeClr val="lt1"/>
            </a:solidFill>
            <a:prstDash val="solid"/>
            <a:miter lim="800000"/>
            <a:headEnd len="sm" w="sm" type="none"/>
            <a:tailEnd len="sm" w="sm" type="none"/>
          </a:ln>
        </p:spPr>
      </p:cxnSp>
      <p:pic>
        <p:nvPicPr>
          <p:cNvPr descr="Home" id="705" name="Google Shape;705;g22c47a428ae_1_177">
            <a:hlinkClick action="ppaction://hlinksldjump" r:id="rId5"/>
          </p:cNvPr>
          <p:cNvPicPr preferRelativeResize="0"/>
          <p:nvPr/>
        </p:nvPicPr>
        <p:blipFill rotWithShape="1">
          <a:blip r:embed="rId6">
            <a:alphaModFix/>
          </a:blip>
          <a:srcRect b="0" l="0" r="0" t="0"/>
          <a:stretch/>
        </p:blipFill>
        <p:spPr>
          <a:xfrm>
            <a:off x="328944" y="1372400"/>
            <a:ext cx="588926" cy="588926"/>
          </a:xfrm>
          <a:prstGeom prst="rect">
            <a:avLst/>
          </a:prstGeom>
          <a:noFill/>
          <a:ln>
            <a:noFill/>
          </a:ln>
        </p:spPr>
      </p:pic>
      <p:pic>
        <p:nvPicPr>
          <p:cNvPr descr="Magnifying glass" id="706" name="Google Shape;706;g22c47a428ae_1_177">
            <a:hlinkClick action="ppaction://hlinksldjump" r:id="rId7"/>
          </p:cNvPr>
          <p:cNvPicPr preferRelativeResize="0"/>
          <p:nvPr/>
        </p:nvPicPr>
        <p:blipFill rotWithShape="1">
          <a:blip r:embed="rId8">
            <a:alphaModFix/>
          </a:blip>
          <a:srcRect b="0" l="0" r="0" t="0"/>
          <a:stretch/>
        </p:blipFill>
        <p:spPr>
          <a:xfrm>
            <a:off x="328944" y="4343393"/>
            <a:ext cx="588926" cy="588926"/>
          </a:xfrm>
          <a:prstGeom prst="rect">
            <a:avLst/>
          </a:prstGeom>
          <a:noFill/>
          <a:ln>
            <a:noFill/>
          </a:ln>
        </p:spPr>
      </p:pic>
      <p:pic>
        <p:nvPicPr>
          <p:cNvPr descr="Books on shelf" id="707" name="Google Shape;707;g22c47a428ae_1_177">
            <a:hlinkClick action="ppaction://hlinksldjump" r:id="rId9"/>
          </p:cNvPr>
          <p:cNvPicPr preferRelativeResize="0"/>
          <p:nvPr/>
        </p:nvPicPr>
        <p:blipFill rotWithShape="1">
          <a:blip r:embed="rId10">
            <a:alphaModFix/>
          </a:blip>
          <a:srcRect b="0" l="0" r="0" t="0"/>
          <a:stretch/>
        </p:blipFill>
        <p:spPr>
          <a:xfrm>
            <a:off x="328944" y="2809326"/>
            <a:ext cx="588926" cy="588926"/>
          </a:xfrm>
          <a:prstGeom prst="rect">
            <a:avLst/>
          </a:prstGeom>
          <a:noFill/>
          <a:ln>
            <a:noFill/>
          </a:ln>
        </p:spPr>
      </p:pic>
      <p:pic>
        <p:nvPicPr>
          <p:cNvPr descr="Headphones" id="708" name="Google Shape;708;g22c47a428ae_1_177">
            <a:hlinkClick action="ppaction://hlinksldjump" r:id="rId11"/>
          </p:cNvPr>
          <p:cNvPicPr preferRelativeResize="0"/>
          <p:nvPr/>
        </p:nvPicPr>
        <p:blipFill rotWithShape="1">
          <a:blip r:embed="rId12">
            <a:alphaModFix/>
          </a:blip>
          <a:srcRect b="0" l="0" r="0" t="0"/>
          <a:stretch/>
        </p:blipFill>
        <p:spPr>
          <a:xfrm>
            <a:off x="328944" y="2035385"/>
            <a:ext cx="588926" cy="588926"/>
          </a:xfrm>
          <a:prstGeom prst="rect">
            <a:avLst/>
          </a:prstGeom>
          <a:noFill/>
          <a:ln>
            <a:noFill/>
          </a:ln>
        </p:spPr>
      </p:pic>
      <p:pic>
        <p:nvPicPr>
          <p:cNvPr descr="Music notes" id="709" name="Google Shape;709;g22c47a428ae_1_177">
            <a:hlinkClick action="ppaction://hlinksldjump" r:id="rId13"/>
          </p:cNvPr>
          <p:cNvPicPr preferRelativeResize="0"/>
          <p:nvPr/>
        </p:nvPicPr>
        <p:blipFill rotWithShape="1">
          <a:blip r:embed="rId14">
            <a:alphaModFix/>
          </a:blip>
          <a:srcRect b="0" l="0" r="0" t="0"/>
          <a:stretch/>
        </p:blipFill>
        <p:spPr>
          <a:xfrm>
            <a:off x="253460" y="5977515"/>
            <a:ext cx="642076" cy="642076"/>
          </a:xfrm>
          <a:prstGeom prst="rect">
            <a:avLst/>
          </a:prstGeom>
          <a:noFill/>
          <a:ln>
            <a:noFill/>
          </a:ln>
        </p:spPr>
      </p:pic>
      <p:pic>
        <p:nvPicPr>
          <p:cNvPr descr="Spotify Logo Png - Free Transparent PNG Logos" id="710" name="Google Shape;710;g22c47a428ae_1_177">
            <a:hlinkClick action="ppaction://hlinksldjump" r:id="rId15"/>
          </p:cNvPr>
          <p:cNvPicPr preferRelativeResize="0"/>
          <p:nvPr/>
        </p:nvPicPr>
        <p:blipFill rotWithShape="1">
          <a:blip r:embed="rId16">
            <a:alphaModFix/>
          </a:blip>
          <a:srcRect b="0" l="0" r="0" t="0"/>
          <a:stretch/>
        </p:blipFill>
        <p:spPr>
          <a:xfrm>
            <a:off x="253460" y="212717"/>
            <a:ext cx="747405" cy="747405"/>
          </a:xfrm>
          <a:prstGeom prst="rect">
            <a:avLst/>
          </a:prstGeom>
          <a:noFill/>
          <a:ln>
            <a:noFill/>
          </a:ln>
        </p:spPr>
      </p:pic>
      <p:sp>
        <p:nvSpPr>
          <p:cNvPr id="711" name="Google Shape;711;g22c47a428ae_1_177"/>
          <p:cNvSpPr txBox="1"/>
          <p:nvPr/>
        </p:nvSpPr>
        <p:spPr>
          <a:xfrm>
            <a:off x="5722075" y="193099"/>
            <a:ext cx="63810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400">
                <a:solidFill>
                  <a:schemeClr val="lt1"/>
                </a:solidFill>
                <a:latin typeface="Oswald"/>
                <a:ea typeface="Oswald"/>
                <a:cs typeface="Oswald"/>
                <a:sym typeface="Oswald"/>
              </a:rPr>
              <a:t>Number 1 Popular </a:t>
            </a:r>
            <a:r>
              <a:rPr lang="en-US" sz="2400">
                <a:solidFill>
                  <a:srgbClr val="0E9453"/>
                </a:solidFill>
                <a:latin typeface="Oswald"/>
                <a:ea typeface="Oswald"/>
                <a:cs typeface="Oswald"/>
                <a:sym typeface="Oswald"/>
              </a:rPr>
              <a:t>Vs</a:t>
            </a:r>
            <a:r>
              <a:rPr lang="en-US" sz="2400">
                <a:solidFill>
                  <a:schemeClr val="lt1"/>
                </a:solidFill>
                <a:latin typeface="Oswald"/>
                <a:ea typeface="Oswald"/>
                <a:cs typeface="Oswald"/>
                <a:sym typeface="Oswald"/>
              </a:rPr>
              <a:t> Number 101 in Indonesian Chart</a:t>
            </a:r>
            <a:endParaRPr sz="2400">
              <a:solidFill>
                <a:schemeClr val="lt1"/>
              </a:solidFill>
              <a:latin typeface="Oswald"/>
              <a:ea typeface="Oswald"/>
              <a:cs typeface="Oswald"/>
              <a:sym typeface="Oswald"/>
            </a:endParaRPr>
          </a:p>
        </p:txBody>
      </p:sp>
      <p:pic>
        <p:nvPicPr>
          <p:cNvPr descr="Star" id="712" name="Google Shape;712;g22c47a428ae_1_177">
            <a:hlinkClick action="ppaction://hlinksldjump" r:id="rId17"/>
          </p:cNvPr>
          <p:cNvPicPr preferRelativeResize="0"/>
          <p:nvPr/>
        </p:nvPicPr>
        <p:blipFill rotWithShape="1">
          <a:blip r:embed="rId18">
            <a:alphaModFix/>
          </a:blip>
          <a:srcRect b="0" l="0" r="0" t="0"/>
          <a:stretch/>
        </p:blipFill>
        <p:spPr>
          <a:xfrm>
            <a:off x="350069" y="3495393"/>
            <a:ext cx="588926" cy="588926"/>
          </a:xfrm>
          <a:prstGeom prst="rect">
            <a:avLst/>
          </a:prstGeom>
          <a:noFill/>
          <a:ln>
            <a:noFill/>
          </a:ln>
        </p:spPr>
      </p:pic>
      <p:sp>
        <p:nvSpPr>
          <p:cNvPr id="713" name="Google Shape;713;g22c47a428ae_1_177"/>
          <p:cNvSpPr/>
          <p:nvPr/>
        </p:nvSpPr>
        <p:spPr>
          <a:xfrm>
            <a:off x="234297" y="5096107"/>
            <a:ext cx="2833200" cy="663000"/>
          </a:xfrm>
          <a:prstGeom prst="roundRect">
            <a:avLst>
              <a:gd fmla="val 16667" name="adj"/>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ato Light"/>
              <a:ea typeface="Lato Light"/>
              <a:cs typeface="Lato Light"/>
              <a:sym typeface="Lato Light"/>
            </a:endParaRPr>
          </a:p>
        </p:txBody>
      </p:sp>
      <p:sp>
        <p:nvSpPr>
          <p:cNvPr id="714" name="Google Shape;714;g22c47a428ae_1_177"/>
          <p:cNvSpPr txBox="1"/>
          <p:nvPr/>
        </p:nvSpPr>
        <p:spPr>
          <a:xfrm>
            <a:off x="1000864" y="5285948"/>
            <a:ext cx="2025000" cy="338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Montserrat"/>
                <a:ea typeface="Montserrat"/>
                <a:cs typeface="Montserrat"/>
                <a:sym typeface="Montserrat"/>
              </a:rPr>
              <a:t>Topic # 2</a:t>
            </a:r>
            <a:endParaRPr/>
          </a:p>
        </p:txBody>
      </p:sp>
      <p:pic>
        <p:nvPicPr>
          <p:cNvPr descr="Treble clef" id="715" name="Google Shape;715;g22c47a428ae_1_177">
            <a:hlinkClick action="ppaction://hlinksldjump" r:id="rId19"/>
          </p:cNvPr>
          <p:cNvPicPr preferRelativeResize="0"/>
          <p:nvPr/>
        </p:nvPicPr>
        <p:blipFill rotWithShape="1">
          <a:blip r:embed="rId20">
            <a:alphaModFix/>
          </a:blip>
          <a:srcRect b="0" l="0" r="0" t="0"/>
          <a:stretch/>
        </p:blipFill>
        <p:spPr>
          <a:xfrm>
            <a:off x="262550" y="5132538"/>
            <a:ext cx="642076" cy="642076"/>
          </a:xfrm>
          <a:prstGeom prst="rect">
            <a:avLst/>
          </a:prstGeom>
          <a:noFill/>
          <a:ln>
            <a:noFill/>
          </a:ln>
        </p:spPr>
      </p:pic>
      <p:sp>
        <p:nvSpPr>
          <p:cNvPr id="716" name="Google Shape;716;g22c47a428ae_1_177"/>
          <p:cNvSpPr txBox="1"/>
          <p:nvPr/>
        </p:nvSpPr>
        <p:spPr>
          <a:xfrm>
            <a:off x="997464" y="246314"/>
            <a:ext cx="2031900" cy="708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lt1"/>
                </a:solidFill>
                <a:latin typeface="Montserrat"/>
                <a:ea typeface="Montserrat"/>
                <a:cs typeface="Montserrat"/>
                <a:sym typeface="Montserrat"/>
              </a:rPr>
              <a:t>Group E</a:t>
            </a:r>
            <a:endParaRPr b="1" sz="2000">
              <a:solidFill>
                <a:schemeClr val="lt1"/>
              </a:solidFill>
              <a:latin typeface="Montserrat"/>
              <a:ea typeface="Montserrat"/>
              <a:cs typeface="Montserrat"/>
              <a:sym typeface="Montserrat"/>
            </a:endParaRPr>
          </a:p>
          <a:p>
            <a:pPr indent="0" lvl="0" marL="0" marR="0" rtl="0" algn="l">
              <a:spcBef>
                <a:spcPts val="0"/>
              </a:spcBef>
              <a:spcAft>
                <a:spcPts val="0"/>
              </a:spcAft>
              <a:buNone/>
            </a:pPr>
            <a:r>
              <a:rPr b="1" lang="en-US" sz="2000">
                <a:solidFill>
                  <a:schemeClr val="lt1"/>
                </a:solidFill>
                <a:latin typeface="Montserrat"/>
                <a:ea typeface="Montserrat"/>
                <a:cs typeface="Montserrat"/>
                <a:sym typeface="Montserrat"/>
              </a:rPr>
              <a:t>Shanghai</a:t>
            </a:r>
            <a:endParaRPr b="1" sz="2000">
              <a:solidFill>
                <a:schemeClr val="lt1"/>
              </a:solidFill>
              <a:latin typeface="Montserrat"/>
              <a:ea typeface="Montserrat"/>
              <a:cs typeface="Montserrat"/>
              <a:sym typeface="Montserrat"/>
            </a:endParaRPr>
          </a:p>
        </p:txBody>
      </p:sp>
      <p:pic>
        <p:nvPicPr>
          <p:cNvPr id="717" name="Google Shape;717;g22c47a428ae_1_177"/>
          <p:cNvPicPr preferRelativeResize="0"/>
          <p:nvPr/>
        </p:nvPicPr>
        <p:blipFill rotWithShape="1">
          <a:blip r:embed="rId21">
            <a:alphaModFix/>
          </a:blip>
          <a:srcRect b="0" l="21676" r="6880" t="0"/>
          <a:stretch/>
        </p:blipFill>
        <p:spPr>
          <a:xfrm>
            <a:off x="4478925" y="1503772"/>
            <a:ext cx="1945800" cy="3282900"/>
          </a:xfrm>
          <a:prstGeom prst="flowChartAlternateProcess">
            <a:avLst/>
          </a:prstGeom>
          <a:noFill/>
          <a:ln>
            <a:noFill/>
          </a:ln>
        </p:spPr>
      </p:pic>
      <p:sp>
        <p:nvSpPr>
          <p:cNvPr id="718" name="Google Shape;718;g22c47a428ae_1_177"/>
          <p:cNvSpPr txBox="1"/>
          <p:nvPr/>
        </p:nvSpPr>
        <p:spPr>
          <a:xfrm>
            <a:off x="5609825" y="5361925"/>
            <a:ext cx="40509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solidFill>
                  <a:schemeClr val="lt1"/>
                </a:solidFill>
                <a:latin typeface="Oswald"/>
                <a:ea typeface="Oswald"/>
                <a:cs typeface="Oswald"/>
                <a:sym typeface="Oswald"/>
              </a:rPr>
              <a:t>comparing 2 Artist from </a:t>
            </a:r>
            <a:r>
              <a:rPr lang="en-US">
                <a:solidFill>
                  <a:schemeClr val="accent1"/>
                </a:solidFill>
                <a:latin typeface="Oswald"/>
                <a:ea typeface="Oswald"/>
                <a:cs typeface="Oswald"/>
                <a:sym typeface="Oswald"/>
              </a:rPr>
              <a:t>different clusters</a:t>
            </a:r>
            <a:r>
              <a:rPr lang="en-US">
                <a:solidFill>
                  <a:schemeClr val="lt1"/>
                </a:solidFill>
                <a:latin typeface="Oswald"/>
                <a:ea typeface="Oswald"/>
                <a:cs typeface="Oswald"/>
                <a:sym typeface="Oswald"/>
              </a:rPr>
              <a:t> and based on </a:t>
            </a:r>
            <a:r>
              <a:rPr lang="en-US">
                <a:solidFill>
                  <a:schemeClr val="accent1"/>
                </a:solidFill>
                <a:latin typeface="Oswald"/>
                <a:ea typeface="Oswald"/>
                <a:cs typeface="Oswald"/>
                <a:sym typeface="Oswald"/>
              </a:rPr>
              <a:t>number of popularity</a:t>
            </a:r>
            <a:r>
              <a:rPr lang="en-US">
                <a:solidFill>
                  <a:schemeClr val="lt1"/>
                </a:solidFill>
                <a:latin typeface="Oswald"/>
                <a:ea typeface="Oswald"/>
                <a:cs typeface="Oswald"/>
                <a:sym typeface="Oswald"/>
              </a:rPr>
              <a:t> in Indonesia</a:t>
            </a:r>
            <a:endParaRPr>
              <a:solidFill>
                <a:schemeClr val="lt1"/>
              </a:solidFill>
              <a:latin typeface="Oswald"/>
              <a:ea typeface="Oswald"/>
              <a:cs typeface="Oswald"/>
              <a:sym typeface="Oswald"/>
            </a:endParaRPr>
          </a:p>
        </p:txBody>
      </p:sp>
      <p:pic>
        <p:nvPicPr>
          <p:cNvPr id="719" name="Google Shape;719;g22c47a428ae_1_177"/>
          <p:cNvPicPr preferRelativeResize="0"/>
          <p:nvPr/>
        </p:nvPicPr>
        <p:blipFill rotWithShape="1">
          <a:blip r:embed="rId22">
            <a:alphaModFix/>
          </a:blip>
          <a:srcRect b="0" l="20228" r="26900" t="0"/>
          <a:stretch/>
        </p:blipFill>
        <p:spPr>
          <a:xfrm>
            <a:off x="8349700" y="1486775"/>
            <a:ext cx="1974900" cy="3282900"/>
          </a:xfrm>
          <a:prstGeom prst="roundRect">
            <a:avLst>
              <a:gd fmla="val 16667" name="adj"/>
            </a:avLst>
          </a:prstGeom>
          <a:noFill/>
          <a:ln>
            <a:noFill/>
          </a:ln>
        </p:spPr>
      </p:pic>
      <p:sp>
        <p:nvSpPr>
          <p:cNvPr id="720" name="Google Shape;720;g22c47a428ae_1_177"/>
          <p:cNvSpPr/>
          <p:nvPr/>
        </p:nvSpPr>
        <p:spPr>
          <a:xfrm>
            <a:off x="8349700" y="1437437"/>
            <a:ext cx="1974900" cy="3332700"/>
          </a:xfrm>
          <a:prstGeom prst="roundRect">
            <a:avLst>
              <a:gd fmla="val 19546" name="adj"/>
            </a:avLst>
          </a:prstGeom>
          <a:gradFill>
            <a:gsLst>
              <a:gs pos="0">
                <a:srgbClr val="F4FDF6">
                  <a:alpha val="0"/>
                </a:srgbClr>
              </a:gs>
              <a:gs pos="48000">
                <a:srgbClr val="313331">
                  <a:alpha val="41960"/>
                </a:srgbClr>
              </a:gs>
              <a:gs pos="86000">
                <a:schemeClr val="dk1"/>
              </a:gs>
              <a:gs pos="100000">
                <a:schemeClr val="dk1"/>
              </a:gs>
            </a:gsLst>
            <a:lin ang="5400012"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ato Light"/>
              <a:ea typeface="Lato Light"/>
              <a:cs typeface="Lato Light"/>
              <a:sym typeface="Lato Light"/>
            </a:endParaRPr>
          </a:p>
        </p:txBody>
      </p:sp>
      <p:sp>
        <p:nvSpPr>
          <p:cNvPr id="721" name="Google Shape;721;g22c47a428ae_1_177"/>
          <p:cNvSpPr/>
          <p:nvPr/>
        </p:nvSpPr>
        <p:spPr>
          <a:xfrm>
            <a:off x="4464375" y="1468812"/>
            <a:ext cx="1974900" cy="3332700"/>
          </a:xfrm>
          <a:prstGeom prst="roundRect">
            <a:avLst>
              <a:gd fmla="val 19546" name="adj"/>
            </a:avLst>
          </a:prstGeom>
          <a:gradFill>
            <a:gsLst>
              <a:gs pos="0">
                <a:srgbClr val="F4FDF6">
                  <a:alpha val="0"/>
                </a:srgbClr>
              </a:gs>
              <a:gs pos="48000">
                <a:srgbClr val="313331">
                  <a:alpha val="41960"/>
                </a:srgbClr>
              </a:gs>
              <a:gs pos="86000">
                <a:schemeClr val="dk1"/>
              </a:gs>
              <a:gs pos="100000">
                <a:schemeClr val="dk1"/>
              </a:gs>
            </a:gsLst>
            <a:lin ang="5400012"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ato Light"/>
              <a:ea typeface="Lato Light"/>
              <a:cs typeface="Lato Light"/>
              <a:sym typeface="Lato Light"/>
            </a:endParaRPr>
          </a:p>
        </p:txBody>
      </p:sp>
      <p:sp>
        <p:nvSpPr>
          <p:cNvPr id="722" name="Google Shape;722;g22c47a428ae_1_177"/>
          <p:cNvSpPr txBox="1"/>
          <p:nvPr/>
        </p:nvSpPr>
        <p:spPr>
          <a:xfrm>
            <a:off x="4509702" y="3944825"/>
            <a:ext cx="1809600" cy="6465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800">
                <a:solidFill>
                  <a:schemeClr val="lt1"/>
                </a:solidFill>
                <a:latin typeface="Lato"/>
                <a:ea typeface="Lato"/>
                <a:cs typeface="Lato"/>
                <a:sym typeface="Lato"/>
              </a:rPr>
              <a:t>Top #1 </a:t>
            </a:r>
            <a:endParaRPr b="1" sz="1800">
              <a:solidFill>
                <a:schemeClr val="lt1"/>
              </a:solidFill>
              <a:latin typeface="Lato"/>
              <a:ea typeface="Lato"/>
              <a:cs typeface="Lato"/>
              <a:sym typeface="Lato"/>
            </a:endParaRPr>
          </a:p>
          <a:p>
            <a:pPr indent="0" lvl="0" marL="0" marR="0" rtl="0" algn="ctr">
              <a:spcBef>
                <a:spcPts val="0"/>
              </a:spcBef>
              <a:spcAft>
                <a:spcPts val="0"/>
              </a:spcAft>
              <a:buNone/>
            </a:pPr>
            <a:r>
              <a:rPr b="1" lang="en-US" sz="1800">
                <a:solidFill>
                  <a:schemeClr val="lt1"/>
                </a:solidFill>
                <a:latin typeface="Lato"/>
                <a:ea typeface="Lato"/>
                <a:cs typeface="Lato"/>
                <a:sym typeface="Lato"/>
              </a:rPr>
              <a:t>Ed Sheeran</a:t>
            </a:r>
            <a:endParaRPr b="1" sz="1800">
              <a:solidFill>
                <a:schemeClr val="lt1"/>
              </a:solidFill>
              <a:latin typeface="Lato"/>
              <a:ea typeface="Lato"/>
              <a:cs typeface="Lato"/>
              <a:sym typeface="Lato"/>
            </a:endParaRPr>
          </a:p>
        </p:txBody>
      </p:sp>
      <p:sp>
        <p:nvSpPr>
          <p:cNvPr id="723" name="Google Shape;723;g22c47a428ae_1_177"/>
          <p:cNvSpPr txBox="1"/>
          <p:nvPr/>
        </p:nvSpPr>
        <p:spPr>
          <a:xfrm>
            <a:off x="8432352" y="3860050"/>
            <a:ext cx="1809600" cy="6465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800">
                <a:solidFill>
                  <a:schemeClr val="lt1"/>
                </a:solidFill>
                <a:latin typeface="Lato"/>
                <a:ea typeface="Lato"/>
                <a:cs typeface="Lato"/>
                <a:sym typeface="Lato"/>
              </a:rPr>
              <a:t>Top #101 </a:t>
            </a:r>
            <a:endParaRPr b="1" sz="1800">
              <a:solidFill>
                <a:schemeClr val="lt1"/>
              </a:solidFill>
              <a:latin typeface="Lato"/>
              <a:ea typeface="Lato"/>
              <a:cs typeface="Lato"/>
              <a:sym typeface="Lato"/>
            </a:endParaRPr>
          </a:p>
          <a:p>
            <a:pPr indent="0" lvl="0" marL="0" marR="0" rtl="0" algn="ctr">
              <a:spcBef>
                <a:spcPts val="0"/>
              </a:spcBef>
              <a:spcAft>
                <a:spcPts val="0"/>
              </a:spcAft>
              <a:buNone/>
            </a:pPr>
            <a:r>
              <a:rPr b="1" lang="en-US" sz="1800">
                <a:solidFill>
                  <a:schemeClr val="lt1"/>
                </a:solidFill>
                <a:latin typeface="Lato"/>
                <a:ea typeface="Lato"/>
                <a:cs typeface="Lato"/>
                <a:sym typeface="Lato"/>
              </a:rPr>
              <a:t>Samsons</a:t>
            </a:r>
            <a:endParaRPr b="1" sz="1800">
              <a:solidFill>
                <a:schemeClr val="lt1"/>
              </a:solidFill>
              <a:latin typeface="Lato"/>
              <a:ea typeface="Lato"/>
              <a:cs typeface="Lato"/>
              <a:sym typeface="Lato"/>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7" name="Shape 727"/>
        <p:cNvGrpSpPr/>
        <p:nvPr/>
      </p:nvGrpSpPr>
      <p:grpSpPr>
        <a:xfrm>
          <a:off x="0" y="0"/>
          <a:ext cx="0" cy="0"/>
          <a:chOff x="0" y="0"/>
          <a:chExt cx="0" cy="0"/>
        </a:xfrm>
      </p:grpSpPr>
      <p:sp>
        <p:nvSpPr>
          <p:cNvPr id="728" name="Google Shape;728;g22c3faffb84_1_55"/>
          <p:cNvSpPr/>
          <p:nvPr/>
        </p:nvSpPr>
        <p:spPr>
          <a:xfrm>
            <a:off x="3129325" y="0"/>
            <a:ext cx="9062700" cy="10653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ato Light"/>
              <a:ea typeface="Lato Light"/>
              <a:cs typeface="Lato Light"/>
              <a:sym typeface="Lato Light"/>
            </a:endParaRPr>
          </a:p>
        </p:txBody>
      </p:sp>
      <p:sp>
        <p:nvSpPr>
          <p:cNvPr id="729" name="Google Shape;729;g22c3faffb84_1_55"/>
          <p:cNvSpPr/>
          <p:nvPr/>
        </p:nvSpPr>
        <p:spPr>
          <a:xfrm>
            <a:off x="3122550" y="0"/>
            <a:ext cx="9069600" cy="1065300"/>
          </a:xfrm>
          <a:prstGeom prst="rect">
            <a:avLst/>
          </a:prstGeom>
          <a:gradFill>
            <a:gsLst>
              <a:gs pos="0">
                <a:srgbClr val="F4FDF6">
                  <a:alpha val="0"/>
                </a:srgbClr>
              </a:gs>
              <a:gs pos="48000">
                <a:srgbClr val="313331">
                  <a:alpha val="41960"/>
                </a:srgbClr>
              </a:gs>
              <a:gs pos="86000">
                <a:schemeClr val="dk1"/>
              </a:gs>
              <a:gs pos="100000">
                <a:schemeClr val="dk1"/>
              </a:gs>
            </a:gsLst>
            <a:lin ang="5400012"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ato Light"/>
              <a:ea typeface="Lato Light"/>
              <a:cs typeface="Lato Light"/>
              <a:sym typeface="Lato Light"/>
            </a:endParaRPr>
          </a:p>
        </p:txBody>
      </p:sp>
      <p:sp>
        <p:nvSpPr>
          <p:cNvPr id="730" name="Google Shape;730;g22c3faffb84_1_55"/>
          <p:cNvSpPr txBox="1"/>
          <p:nvPr/>
        </p:nvSpPr>
        <p:spPr>
          <a:xfrm>
            <a:off x="1000864" y="1484613"/>
            <a:ext cx="1483200" cy="338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lt1"/>
                </a:solidFill>
                <a:latin typeface="Montserrat"/>
                <a:ea typeface="Montserrat"/>
                <a:cs typeface="Montserrat"/>
                <a:sym typeface="Montserrat"/>
              </a:rPr>
              <a:t>About us</a:t>
            </a:r>
            <a:endParaRPr/>
          </a:p>
        </p:txBody>
      </p:sp>
      <p:sp>
        <p:nvSpPr>
          <p:cNvPr id="731" name="Google Shape;731;g22c3faffb84_1_55"/>
          <p:cNvSpPr txBox="1"/>
          <p:nvPr/>
        </p:nvSpPr>
        <p:spPr>
          <a:xfrm>
            <a:off x="1000864" y="2167438"/>
            <a:ext cx="2025000" cy="338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lt1"/>
                </a:solidFill>
                <a:latin typeface="Montserrat"/>
                <a:ea typeface="Montserrat"/>
                <a:cs typeface="Montserrat"/>
                <a:sym typeface="Montserrat"/>
              </a:rPr>
              <a:t>Group Members</a:t>
            </a:r>
            <a:endParaRPr/>
          </a:p>
        </p:txBody>
      </p:sp>
      <p:sp>
        <p:nvSpPr>
          <p:cNvPr id="732" name="Google Shape;732;g22c3faffb84_1_55"/>
          <p:cNvSpPr txBox="1"/>
          <p:nvPr/>
        </p:nvSpPr>
        <p:spPr>
          <a:xfrm>
            <a:off x="1000864" y="2976325"/>
            <a:ext cx="2025000" cy="338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lt1"/>
                </a:solidFill>
                <a:latin typeface="Montserrat"/>
                <a:ea typeface="Montserrat"/>
                <a:cs typeface="Montserrat"/>
                <a:sym typeface="Montserrat"/>
              </a:rPr>
              <a:t>Overview Topics</a:t>
            </a:r>
            <a:endParaRPr/>
          </a:p>
        </p:txBody>
      </p:sp>
      <p:sp>
        <p:nvSpPr>
          <p:cNvPr id="733" name="Google Shape;733;g22c3faffb84_1_55"/>
          <p:cNvSpPr txBox="1"/>
          <p:nvPr/>
        </p:nvSpPr>
        <p:spPr>
          <a:xfrm>
            <a:off x="1000864" y="3716228"/>
            <a:ext cx="2025000" cy="338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lt1"/>
                </a:solidFill>
                <a:latin typeface="Montserrat"/>
                <a:ea typeface="Montserrat"/>
                <a:cs typeface="Montserrat"/>
                <a:sym typeface="Montserrat"/>
              </a:rPr>
              <a:t>Topic # 1</a:t>
            </a:r>
            <a:endParaRPr>
              <a:solidFill>
                <a:schemeClr val="lt1"/>
              </a:solidFill>
            </a:endParaRPr>
          </a:p>
        </p:txBody>
      </p:sp>
      <p:sp>
        <p:nvSpPr>
          <p:cNvPr id="734" name="Google Shape;734;g22c3faffb84_1_55"/>
          <p:cNvSpPr txBox="1"/>
          <p:nvPr/>
        </p:nvSpPr>
        <p:spPr>
          <a:xfrm>
            <a:off x="1000864" y="4471653"/>
            <a:ext cx="2025000" cy="338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lt1"/>
                </a:solidFill>
                <a:latin typeface="Montserrat"/>
                <a:ea typeface="Montserrat"/>
                <a:cs typeface="Montserrat"/>
                <a:sym typeface="Montserrat"/>
              </a:rPr>
              <a:t>Research</a:t>
            </a:r>
            <a:endParaRPr/>
          </a:p>
        </p:txBody>
      </p:sp>
      <p:sp>
        <p:nvSpPr>
          <p:cNvPr id="735" name="Google Shape;735;g22c3faffb84_1_55"/>
          <p:cNvSpPr txBox="1"/>
          <p:nvPr/>
        </p:nvSpPr>
        <p:spPr>
          <a:xfrm>
            <a:off x="1000864" y="6124148"/>
            <a:ext cx="2025000" cy="338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lt1"/>
                </a:solidFill>
                <a:latin typeface="Montserrat"/>
                <a:ea typeface="Montserrat"/>
                <a:cs typeface="Montserrat"/>
                <a:sym typeface="Montserrat"/>
              </a:rPr>
              <a:t>Conclusions</a:t>
            </a:r>
            <a:endParaRPr/>
          </a:p>
        </p:txBody>
      </p:sp>
      <p:sp>
        <p:nvSpPr>
          <p:cNvPr id="736" name="Google Shape;736;g22c3faffb84_1_55"/>
          <p:cNvSpPr/>
          <p:nvPr/>
        </p:nvSpPr>
        <p:spPr>
          <a:xfrm>
            <a:off x="3536680" y="117166"/>
            <a:ext cx="745800" cy="745800"/>
          </a:xfrm>
          <a:prstGeom prst="ellipse">
            <a:avLst/>
          </a:prstGeom>
          <a:solidFill>
            <a:schemeClr val="accent1"/>
          </a:solidFill>
          <a:ln cap="flat" cmpd="sng" w="12700">
            <a:solidFill>
              <a:srgbClr val="259C4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ato Light"/>
              <a:ea typeface="Lato Light"/>
              <a:cs typeface="Lato Light"/>
              <a:sym typeface="Lato Light"/>
            </a:endParaRPr>
          </a:p>
        </p:txBody>
      </p:sp>
      <p:pic>
        <p:nvPicPr>
          <p:cNvPr descr="Play" id="737" name="Google Shape;737;g22c3faffb84_1_55"/>
          <p:cNvPicPr preferRelativeResize="0"/>
          <p:nvPr/>
        </p:nvPicPr>
        <p:blipFill rotWithShape="1">
          <a:blip r:embed="rId3">
            <a:alphaModFix/>
          </a:blip>
          <a:srcRect b="0" l="0" r="0" t="0"/>
          <a:stretch/>
        </p:blipFill>
        <p:spPr>
          <a:xfrm>
            <a:off x="3755824" y="290095"/>
            <a:ext cx="457200" cy="457200"/>
          </a:xfrm>
          <a:prstGeom prst="rect">
            <a:avLst/>
          </a:prstGeom>
          <a:noFill/>
          <a:ln>
            <a:noFill/>
          </a:ln>
        </p:spPr>
      </p:pic>
      <p:pic>
        <p:nvPicPr>
          <p:cNvPr descr="Heart" id="738" name="Google Shape;738;g22c3faffb84_1_55"/>
          <p:cNvPicPr preferRelativeResize="0"/>
          <p:nvPr/>
        </p:nvPicPr>
        <p:blipFill rotWithShape="1">
          <a:blip r:embed="rId4">
            <a:alphaModFix/>
          </a:blip>
          <a:srcRect b="0" l="0" r="0" t="0"/>
          <a:stretch/>
        </p:blipFill>
        <p:spPr>
          <a:xfrm>
            <a:off x="4379012" y="180458"/>
            <a:ext cx="727908" cy="727908"/>
          </a:xfrm>
          <a:prstGeom prst="rect">
            <a:avLst/>
          </a:prstGeom>
          <a:noFill/>
          <a:ln>
            <a:noFill/>
          </a:ln>
        </p:spPr>
      </p:pic>
      <p:grpSp>
        <p:nvGrpSpPr>
          <p:cNvPr id="739" name="Google Shape;739;g22c3faffb84_1_55"/>
          <p:cNvGrpSpPr/>
          <p:nvPr/>
        </p:nvGrpSpPr>
        <p:grpSpPr>
          <a:xfrm>
            <a:off x="5272301" y="437180"/>
            <a:ext cx="284390" cy="65910"/>
            <a:chOff x="5272131" y="3789856"/>
            <a:chExt cx="793500" cy="183900"/>
          </a:xfrm>
        </p:grpSpPr>
        <p:sp>
          <p:nvSpPr>
            <p:cNvPr id="740" name="Google Shape;740;g22c3faffb84_1_55"/>
            <p:cNvSpPr/>
            <p:nvPr/>
          </p:nvSpPr>
          <p:spPr>
            <a:xfrm>
              <a:off x="5272131" y="3789856"/>
              <a:ext cx="183900" cy="183900"/>
            </a:xfrm>
            <a:prstGeom prst="ellipse">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ato Light"/>
                <a:ea typeface="Lato Light"/>
                <a:cs typeface="Lato Light"/>
                <a:sym typeface="Lato Light"/>
              </a:endParaRPr>
            </a:p>
          </p:txBody>
        </p:sp>
        <p:sp>
          <p:nvSpPr>
            <p:cNvPr id="741" name="Google Shape;741;g22c3faffb84_1_55"/>
            <p:cNvSpPr/>
            <p:nvPr/>
          </p:nvSpPr>
          <p:spPr>
            <a:xfrm>
              <a:off x="5576931" y="3789856"/>
              <a:ext cx="183900" cy="183900"/>
            </a:xfrm>
            <a:prstGeom prst="ellipse">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ato Light"/>
                <a:ea typeface="Lato Light"/>
                <a:cs typeface="Lato Light"/>
                <a:sym typeface="Lato Light"/>
              </a:endParaRPr>
            </a:p>
          </p:txBody>
        </p:sp>
        <p:sp>
          <p:nvSpPr>
            <p:cNvPr id="742" name="Google Shape;742;g22c3faffb84_1_55"/>
            <p:cNvSpPr/>
            <p:nvPr/>
          </p:nvSpPr>
          <p:spPr>
            <a:xfrm>
              <a:off x="5881731" y="3789856"/>
              <a:ext cx="183900" cy="183900"/>
            </a:xfrm>
            <a:prstGeom prst="ellipse">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ato Light"/>
                <a:ea typeface="Lato Light"/>
                <a:cs typeface="Lato Light"/>
                <a:sym typeface="Lato Light"/>
              </a:endParaRPr>
            </a:p>
          </p:txBody>
        </p:sp>
      </p:grpSp>
      <p:cxnSp>
        <p:nvCxnSpPr>
          <p:cNvPr id="743" name="Google Shape;743;g22c3faffb84_1_55"/>
          <p:cNvCxnSpPr/>
          <p:nvPr/>
        </p:nvCxnSpPr>
        <p:spPr>
          <a:xfrm>
            <a:off x="3246120" y="4932319"/>
            <a:ext cx="8778300" cy="0"/>
          </a:xfrm>
          <a:prstGeom prst="straightConnector1">
            <a:avLst/>
          </a:prstGeom>
          <a:noFill/>
          <a:ln cap="flat" cmpd="sng" w="9525">
            <a:solidFill>
              <a:schemeClr val="lt1"/>
            </a:solidFill>
            <a:prstDash val="solid"/>
            <a:miter lim="800000"/>
            <a:headEnd len="sm" w="sm" type="none"/>
            <a:tailEnd len="sm" w="sm" type="none"/>
          </a:ln>
        </p:spPr>
      </p:cxnSp>
      <p:sp>
        <p:nvSpPr>
          <p:cNvPr id="744" name="Google Shape;744;g22c3faffb84_1_55"/>
          <p:cNvSpPr txBox="1"/>
          <p:nvPr/>
        </p:nvSpPr>
        <p:spPr>
          <a:xfrm>
            <a:off x="3413759" y="5097373"/>
            <a:ext cx="8199000" cy="2062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SzPts val="1100"/>
              <a:buNone/>
            </a:pPr>
            <a:r>
              <a:rPr lang="en-US" sz="1600">
                <a:solidFill>
                  <a:schemeClr val="lt1"/>
                </a:solidFill>
                <a:latin typeface="Open Sans"/>
                <a:ea typeface="Open Sans"/>
                <a:cs typeface="Open Sans"/>
                <a:sym typeface="Open Sans"/>
              </a:rPr>
              <a:t>In 2011 Ed Sheeran released an song and the popularity </a:t>
            </a:r>
            <a:r>
              <a:rPr lang="en-US" sz="1600">
                <a:solidFill>
                  <a:schemeClr val="accent1"/>
                </a:solidFill>
                <a:latin typeface="Open Sans"/>
                <a:ea typeface="Open Sans"/>
                <a:cs typeface="Open Sans"/>
                <a:sym typeface="Open Sans"/>
              </a:rPr>
              <a:t>score is above 28 Thousand and in 2017 stay relatively still </a:t>
            </a:r>
            <a:endParaRPr sz="1600">
              <a:solidFill>
                <a:schemeClr val="accent1"/>
              </a:solidFill>
              <a:latin typeface="Open Sans"/>
              <a:ea typeface="Open Sans"/>
              <a:cs typeface="Open Sans"/>
              <a:sym typeface="Open Sans"/>
            </a:endParaRPr>
          </a:p>
          <a:p>
            <a:pPr indent="0" lvl="0" marL="0" marR="0" rtl="0" algn="l">
              <a:spcBef>
                <a:spcPts val="0"/>
              </a:spcBef>
              <a:spcAft>
                <a:spcPts val="0"/>
              </a:spcAft>
              <a:buClr>
                <a:schemeClr val="dk1"/>
              </a:buClr>
              <a:buSzPts val="1100"/>
              <a:buFont typeface="Arial"/>
              <a:buNone/>
            </a:pPr>
            <a:r>
              <a:t/>
            </a:r>
            <a:endParaRPr sz="1600">
              <a:solidFill>
                <a:schemeClr val="lt1"/>
              </a:solidFill>
              <a:latin typeface="Open Sans"/>
              <a:ea typeface="Open Sans"/>
              <a:cs typeface="Open Sans"/>
              <a:sym typeface="Open Sans"/>
            </a:endParaRPr>
          </a:p>
          <a:p>
            <a:pPr indent="0" lvl="0" marL="0" marR="0" rtl="0" algn="l">
              <a:spcBef>
                <a:spcPts val="0"/>
              </a:spcBef>
              <a:spcAft>
                <a:spcPts val="0"/>
              </a:spcAft>
              <a:buClr>
                <a:schemeClr val="dk1"/>
              </a:buClr>
              <a:buSzPts val="1100"/>
              <a:buFont typeface="Arial"/>
              <a:buNone/>
            </a:pPr>
            <a:r>
              <a:rPr lang="en-US" sz="1600">
                <a:solidFill>
                  <a:schemeClr val="lt1"/>
                </a:solidFill>
                <a:latin typeface="Open Sans"/>
                <a:ea typeface="Open Sans"/>
                <a:cs typeface="Open Sans"/>
                <a:sym typeface="Open Sans"/>
              </a:rPr>
              <a:t>In some case</a:t>
            </a:r>
            <a:r>
              <a:rPr lang="en-US" sz="1600">
                <a:solidFill>
                  <a:srgbClr val="1ED760"/>
                </a:solidFill>
                <a:latin typeface="Open Sans"/>
                <a:ea typeface="Open Sans"/>
                <a:cs typeface="Open Sans"/>
                <a:sym typeface="Open Sans"/>
              </a:rPr>
              <a:t> Samson’s song in 2016 is more popular than Ed Sheeran</a:t>
            </a:r>
            <a:r>
              <a:rPr lang="en-US" sz="1600">
                <a:solidFill>
                  <a:schemeClr val="lt1"/>
                </a:solidFill>
                <a:latin typeface="Open Sans"/>
                <a:ea typeface="Open Sans"/>
                <a:cs typeface="Open Sans"/>
                <a:sym typeface="Open Sans"/>
              </a:rPr>
              <a:t> song with almost 70 Thousand score but then decreasing to only 56 making it not so popular anymore</a:t>
            </a:r>
            <a:endParaRPr sz="1600">
              <a:solidFill>
                <a:schemeClr val="lt1"/>
              </a:solidFill>
              <a:latin typeface="Open Sans"/>
              <a:ea typeface="Open Sans"/>
              <a:cs typeface="Open Sans"/>
              <a:sym typeface="Open Sans"/>
            </a:endParaRPr>
          </a:p>
          <a:p>
            <a:pPr indent="0" lvl="0" marL="0" marR="0" rtl="0" algn="l">
              <a:spcBef>
                <a:spcPts val="0"/>
              </a:spcBef>
              <a:spcAft>
                <a:spcPts val="0"/>
              </a:spcAft>
              <a:buClr>
                <a:schemeClr val="dk1"/>
              </a:buClr>
              <a:buSzPts val="1100"/>
              <a:buFont typeface="Arial"/>
              <a:buNone/>
            </a:pPr>
            <a:r>
              <a:t/>
            </a:r>
            <a:endParaRPr sz="1600">
              <a:solidFill>
                <a:schemeClr val="lt1"/>
              </a:solidFill>
              <a:latin typeface="Open Sans"/>
              <a:ea typeface="Open Sans"/>
              <a:cs typeface="Open Sans"/>
              <a:sym typeface="Open Sans"/>
            </a:endParaRPr>
          </a:p>
          <a:p>
            <a:pPr indent="0" lvl="0" marL="0" marR="0" rtl="0" algn="l">
              <a:spcBef>
                <a:spcPts val="0"/>
              </a:spcBef>
              <a:spcAft>
                <a:spcPts val="0"/>
              </a:spcAft>
              <a:buNone/>
            </a:pPr>
            <a:r>
              <a:t/>
            </a:r>
            <a:endParaRPr sz="1600">
              <a:solidFill>
                <a:schemeClr val="lt1"/>
              </a:solidFill>
              <a:latin typeface="Open Sans"/>
              <a:ea typeface="Open Sans"/>
              <a:cs typeface="Open Sans"/>
              <a:sym typeface="Open Sans"/>
            </a:endParaRPr>
          </a:p>
        </p:txBody>
      </p:sp>
      <p:pic>
        <p:nvPicPr>
          <p:cNvPr descr="Home" id="745" name="Google Shape;745;g22c3faffb84_1_55">
            <a:hlinkClick action="ppaction://hlinksldjump" r:id="rId5"/>
          </p:cNvPr>
          <p:cNvPicPr preferRelativeResize="0"/>
          <p:nvPr/>
        </p:nvPicPr>
        <p:blipFill rotWithShape="1">
          <a:blip r:embed="rId6">
            <a:alphaModFix/>
          </a:blip>
          <a:srcRect b="0" l="0" r="0" t="0"/>
          <a:stretch/>
        </p:blipFill>
        <p:spPr>
          <a:xfrm>
            <a:off x="328944" y="1372400"/>
            <a:ext cx="588926" cy="588926"/>
          </a:xfrm>
          <a:prstGeom prst="rect">
            <a:avLst/>
          </a:prstGeom>
          <a:noFill/>
          <a:ln>
            <a:noFill/>
          </a:ln>
        </p:spPr>
      </p:pic>
      <p:pic>
        <p:nvPicPr>
          <p:cNvPr descr="Magnifying glass" id="746" name="Google Shape;746;g22c3faffb84_1_55">
            <a:hlinkClick action="ppaction://hlinksldjump" r:id="rId7"/>
          </p:cNvPr>
          <p:cNvPicPr preferRelativeResize="0"/>
          <p:nvPr/>
        </p:nvPicPr>
        <p:blipFill rotWithShape="1">
          <a:blip r:embed="rId8">
            <a:alphaModFix/>
          </a:blip>
          <a:srcRect b="0" l="0" r="0" t="0"/>
          <a:stretch/>
        </p:blipFill>
        <p:spPr>
          <a:xfrm>
            <a:off x="328944" y="4343393"/>
            <a:ext cx="588926" cy="588926"/>
          </a:xfrm>
          <a:prstGeom prst="rect">
            <a:avLst/>
          </a:prstGeom>
          <a:noFill/>
          <a:ln>
            <a:noFill/>
          </a:ln>
        </p:spPr>
      </p:pic>
      <p:pic>
        <p:nvPicPr>
          <p:cNvPr descr="Books on shelf" id="747" name="Google Shape;747;g22c3faffb84_1_55">
            <a:hlinkClick action="ppaction://hlinksldjump" r:id="rId9"/>
          </p:cNvPr>
          <p:cNvPicPr preferRelativeResize="0"/>
          <p:nvPr/>
        </p:nvPicPr>
        <p:blipFill rotWithShape="1">
          <a:blip r:embed="rId10">
            <a:alphaModFix/>
          </a:blip>
          <a:srcRect b="0" l="0" r="0" t="0"/>
          <a:stretch/>
        </p:blipFill>
        <p:spPr>
          <a:xfrm>
            <a:off x="328944" y="2809326"/>
            <a:ext cx="588926" cy="588926"/>
          </a:xfrm>
          <a:prstGeom prst="rect">
            <a:avLst/>
          </a:prstGeom>
          <a:noFill/>
          <a:ln>
            <a:noFill/>
          </a:ln>
        </p:spPr>
      </p:pic>
      <p:pic>
        <p:nvPicPr>
          <p:cNvPr descr="Headphones" id="748" name="Google Shape;748;g22c3faffb84_1_55">
            <a:hlinkClick action="ppaction://hlinksldjump" r:id="rId11"/>
          </p:cNvPr>
          <p:cNvPicPr preferRelativeResize="0"/>
          <p:nvPr/>
        </p:nvPicPr>
        <p:blipFill rotWithShape="1">
          <a:blip r:embed="rId12">
            <a:alphaModFix/>
          </a:blip>
          <a:srcRect b="0" l="0" r="0" t="0"/>
          <a:stretch/>
        </p:blipFill>
        <p:spPr>
          <a:xfrm>
            <a:off x="328944" y="2035385"/>
            <a:ext cx="588926" cy="588926"/>
          </a:xfrm>
          <a:prstGeom prst="rect">
            <a:avLst/>
          </a:prstGeom>
          <a:noFill/>
          <a:ln>
            <a:noFill/>
          </a:ln>
        </p:spPr>
      </p:pic>
      <p:pic>
        <p:nvPicPr>
          <p:cNvPr descr="Music notes" id="749" name="Google Shape;749;g22c3faffb84_1_55">
            <a:hlinkClick action="ppaction://hlinksldjump" r:id="rId13"/>
          </p:cNvPr>
          <p:cNvPicPr preferRelativeResize="0"/>
          <p:nvPr/>
        </p:nvPicPr>
        <p:blipFill rotWithShape="1">
          <a:blip r:embed="rId14">
            <a:alphaModFix/>
          </a:blip>
          <a:srcRect b="0" l="0" r="0" t="0"/>
          <a:stretch/>
        </p:blipFill>
        <p:spPr>
          <a:xfrm>
            <a:off x="253460" y="5977515"/>
            <a:ext cx="642076" cy="642076"/>
          </a:xfrm>
          <a:prstGeom prst="rect">
            <a:avLst/>
          </a:prstGeom>
          <a:noFill/>
          <a:ln>
            <a:noFill/>
          </a:ln>
        </p:spPr>
      </p:pic>
      <p:pic>
        <p:nvPicPr>
          <p:cNvPr descr="Spotify Logo Png - Free Transparent PNG Logos" id="750" name="Google Shape;750;g22c3faffb84_1_55">
            <a:hlinkClick action="ppaction://hlinksldjump" r:id="rId15"/>
          </p:cNvPr>
          <p:cNvPicPr preferRelativeResize="0"/>
          <p:nvPr/>
        </p:nvPicPr>
        <p:blipFill rotWithShape="1">
          <a:blip r:embed="rId16">
            <a:alphaModFix/>
          </a:blip>
          <a:srcRect b="0" l="0" r="0" t="0"/>
          <a:stretch/>
        </p:blipFill>
        <p:spPr>
          <a:xfrm>
            <a:off x="253460" y="212717"/>
            <a:ext cx="747405" cy="747405"/>
          </a:xfrm>
          <a:prstGeom prst="rect">
            <a:avLst/>
          </a:prstGeom>
          <a:noFill/>
          <a:ln>
            <a:noFill/>
          </a:ln>
        </p:spPr>
      </p:pic>
      <p:sp>
        <p:nvSpPr>
          <p:cNvPr id="751" name="Google Shape;751;g22c3faffb84_1_55"/>
          <p:cNvSpPr txBox="1"/>
          <p:nvPr/>
        </p:nvSpPr>
        <p:spPr>
          <a:xfrm>
            <a:off x="5722075" y="193099"/>
            <a:ext cx="63810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400">
                <a:solidFill>
                  <a:schemeClr val="lt1"/>
                </a:solidFill>
                <a:latin typeface="Oswald"/>
                <a:ea typeface="Oswald"/>
                <a:cs typeface="Oswald"/>
                <a:sym typeface="Oswald"/>
              </a:rPr>
              <a:t>Number 1 Popular </a:t>
            </a:r>
            <a:r>
              <a:rPr lang="en-US" sz="2400">
                <a:solidFill>
                  <a:srgbClr val="0E9453"/>
                </a:solidFill>
                <a:latin typeface="Oswald"/>
                <a:ea typeface="Oswald"/>
                <a:cs typeface="Oswald"/>
                <a:sym typeface="Oswald"/>
              </a:rPr>
              <a:t>Vs</a:t>
            </a:r>
            <a:r>
              <a:rPr lang="en-US" sz="2400">
                <a:solidFill>
                  <a:schemeClr val="lt1"/>
                </a:solidFill>
                <a:latin typeface="Oswald"/>
                <a:ea typeface="Oswald"/>
                <a:cs typeface="Oswald"/>
                <a:sym typeface="Oswald"/>
              </a:rPr>
              <a:t> Number 101 in Indonesian Chart</a:t>
            </a:r>
            <a:endParaRPr sz="2400">
              <a:solidFill>
                <a:schemeClr val="lt1"/>
              </a:solidFill>
              <a:latin typeface="Oswald"/>
              <a:ea typeface="Oswald"/>
              <a:cs typeface="Oswald"/>
              <a:sym typeface="Oswald"/>
            </a:endParaRPr>
          </a:p>
        </p:txBody>
      </p:sp>
      <p:pic>
        <p:nvPicPr>
          <p:cNvPr id="752" name="Google Shape;752;g22c3faffb84_1_55"/>
          <p:cNvPicPr preferRelativeResize="0"/>
          <p:nvPr/>
        </p:nvPicPr>
        <p:blipFill>
          <a:blip r:embed="rId17">
            <a:alphaModFix/>
          </a:blip>
          <a:stretch>
            <a:fillRect/>
          </a:stretch>
        </p:blipFill>
        <p:spPr>
          <a:xfrm>
            <a:off x="3482675" y="1372400"/>
            <a:ext cx="5496000" cy="3394800"/>
          </a:xfrm>
          <a:prstGeom prst="roundRect">
            <a:avLst>
              <a:gd fmla="val 16667" name="adj"/>
            </a:avLst>
          </a:prstGeom>
          <a:noFill/>
          <a:ln>
            <a:noFill/>
          </a:ln>
        </p:spPr>
      </p:pic>
      <p:sp>
        <p:nvSpPr>
          <p:cNvPr id="753" name="Google Shape;753;g22c3faffb84_1_55"/>
          <p:cNvSpPr/>
          <p:nvPr/>
        </p:nvSpPr>
        <p:spPr>
          <a:xfrm>
            <a:off x="9791375" y="1459413"/>
            <a:ext cx="1483200" cy="1483200"/>
          </a:xfrm>
          <a:prstGeom prst="roundRect">
            <a:avLst>
              <a:gd fmla="val 16667" name="adj"/>
            </a:avLst>
          </a:prstGeom>
          <a:solidFill>
            <a:srgbClr val="0E945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800">
                <a:solidFill>
                  <a:schemeClr val="lt1"/>
                </a:solidFill>
                <a:latin typeface="Lato"/>
                <a:ea typeface="Lato"/>
                <a:cs typeface="Lato"/>
                <a:sym typeface="Lato"/>
              </a:rPr>
              <a:t>Ed Sheeran</a:t>
            </a:r>
            <a:endParaRPr b="1" sz="1800">
              <a:solidFill>
                <a:schemeClr val="lt1"/>
              </a:solidFill>
              <a:latin typeface="Lato"/>
              <a:ea typeface="Lato"/>
              <a:cs typeface="Lato"/>
              <a:sym typeface="Lato"/>
            </a:endParaRPr>
          </a:p>
        </p:txBody>
      </p:sp>
      <p:sp>
        <p:nvSpPr>
          <p:cNvPr id="754" name="Google Shape;754;g22c3faffb84_1_55"/>
          <p:cNvSpPr/>
          <p:nvPr/>
        </p:nvSpPr>
        <p:spPr>
          <a:xfrm>
            <a:off x="9791375" y="3048254"/>
            <a:ext cx="1483200" cy="1483200"/>
          </a:xfrm>
          <a:prstGeom prst="roundRect">
            <a:avLst>
              <a:gd fmla="val 16667" name="adj"/>
            </a:avLst>
          </a:prstGeom>
          <a:solidFill>
            <a:schemeClr val="accent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800">
                <a:solidFill>
                  <a:schemeClr val="lt1"/>
                </a:solidFill>
                <a:latin typeface="Lato"/>
                <a:ea typeface="Lato"/>
                <a:cs typeface="Lato"/>
                <a:sym typeface="Lato"/>
              </a:rPr>
              <a:t>Samsons Band</a:t>
            </a:r>
            <a:endParaRPr b="1" sz="1800">
              <a:solidFill>
                <a:schemeClr val="lt1"/>
              </a:solidFill>
              <a:latin typeface="Lato"/>
              <a:ea typeface="Lato"/>
              <a:cs typeface="Lato"/>
              <a:sym typeface="Lato"/>
            </a:endParaRPr>
          </a:p>
        </p:txBody>
      </p:sp>
      <p:pic>
        <p:nvPicPr>
          <p:cNvPr descr="Star" id="755" name="Google Shape;755;g22c3faffb84_1_55">
            <a:hlinkClick action="ppaction://hlinksldjump" r:id="rId18"/>
          </p:cNvPr>
          <p:cNvPicPr preferRelativeResize="0"/>
          <p:nvPr/>
        </p:nvPicPr>
        <p:blipFill rotWithShape="1">
          <a:blip r:embed="rId19">
            <a:alphaModFix/>
          </a:blip>
          <a:srcRect b="0" l="0" r="0" t="0"/>
          <a:stretch/>
        </p:blipFill>
        <p:spPr>
          <a:xfrm>
            <a:off x="350069" y="3495393"/>
            <a:ext cx="588926" cy="588926"/>
          </a:xfrm>
          <a:prstGeom prst="rect">
            <a:avLst/>
          </a:prstGeom>
          <a:noFill/>
          <a:ln>
            <a:noFill/>
          </a:ln>
        </p:spPr>
      </p:pic>
      <p:sp>
        <p:nvSpPr>
          <p:cNvPr id="756" name="Google Shape;756;g22c3faffb84_1_55"/>
          <p:cNvSpPr/>
          <p:nvPr/>
        </p:nvSpPr>
        <p:spPr>
          <a:xfrm>
            <a:off x="234297" y="5096107"/>
            <a:ext cx="2833200" cy="663000"/>
          </a:xfrm>
          <a:prstGeom prst="roundRect">
            <a:avLst>
              <a:gd fmla="val 16667" name="adj"/>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ato Light"/>
              <a:ea typeface="Lato Light"/>
              <a:cs typeface="Lato Light"/>
              <a:sym typeface="Lato Light"/>
            </a:endParaRPr>
          </a:p>
        </p:txBody>
      </p:sp>
      <p:sp>
        <p:nvSpPr>
          <p:cNvPr id="757" name="Google Shape;757;g22c3faffb84_1_55"/>
          <p:cNvSpPr txBox="1"/>
          <p:nvPr/>
        </p:nvSpPr>
        <p:spPr>
          <a:xfrm>
            <a:off x="1000864" y="5285948"/>
            <a:ext cx="2025000" cy="338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Montserrat"/>
                <a:ea typeface="Montserrat"/>
                <a:cs typeface="Montserrat"/>
                <a:sym typeface="Montserrat"/>
              </a:rPr>
              <a:t>Topic # 2</a:t>
            </a:r>
            <a:endParaRPr/>
          </a:p>
        </p:txBody>
      </p:sp>
      <p:pic>
        <p:nvPicPr>
          <p:cNvPr descr="Treble clef" id="758" name="Google Shape;758;g22c3faffb84_1_55">
            <a:hlinkClick action="ppaction://hlinksldjump" r:id="rId20"/>
          </p:cNvPr>
          <p:cNvPicPr preferRelativeResize="0"/>
          <p:nvPr/>
        </p:nvPicPr>
        <p:blipFill rotWithShape="1">
          <a:blip r:embed="rId21">
            <a:alphaModFix/>
          </a:blip>
          <a:srcRect b="0" l="0" r="0" t="0"/>
          <a:stretch/>
        </p:blipFill>
        <p:spPr>
          <a:xfrm>
            <a:off x="262550" y="5132538"/>
            <a:ext cx="642076" cy="642076"/>
          </a:xfrm>
          <a:prstGeom prst="rect">
            <a:avLst/>
          </a:prstGeom>
          <a:noFill/>
          <a:ln>
            <a:noFill/>
          </a:ln>
        </p:spPr>
      </p:pic>
      <p:sp>
        <p:nvSpPr>
          <p:cNvPr id="759" name="Google Shape;759;g22c3faffb84_1_55"/>
          <p:cNvSpPr txBox="1"/>
          <p:nvPr/>
        </p:nvSpPr>
        <p:spPr>
          <a:xfrm>
            <a:off x="997464" y="246314"/>
            <a:ext cx="2031900" cy="708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lt1"/>
                </a:solidFill>
                <a:latin typeface="Montserrat"/>
                <a:ea typeface="Montserrat"/>
                <a:cs typeface="Montserrat"/>
                <a:sym typeface="Montserrat"/>
              </a:rPr>
              <a:t>Group E</a:t>
            </a:r>
            <a:endParaRPr b="1" sz="2000">
              <a:solidFill>
                <a:schemeClr val="lt1"/>
              </a:solidFill>
              <a:latin typeface="Montserrat"/>
              <a:ea typeface="Montserrat"/>
              <a:cs typeface="Montserrat"/>
              <a:sym typeface="Montserrat"/>
            </a:endParaRPr>
          </a:p>
          <a:p>
            <a:pPr indent="0" lvl="0" marL="0" marR="0" rtl="0" algn="l">
              <a:spcBef>
                <a:spcPts val="0"/>
              </a:spcBef>
              <a:spcAft>
                <a:spcPts val="0"/>
              </a:spcAft>
              <a:buNone/>
            </a:pPr>
            <a:r>
              <a:rPr b="1" lang="en-US" sz="2000">
                <a:solidFill>
                  <a:schemeClr val="lt1"/>
                </a:solidFill>
                <a:latin typeface="Montserrat"/>
                <a:ea typeface="Montserrat"/>
                <a:cs typeface="Montserrat"/>
                <a:sym typeface="Montserrat"/>
              </a:rPr>
              <a:t>Shanghai</a:t>
            </a:r>
            <a:endParaRPr b="1" sz="2000">
              <a:solidFill>
                <a:schemeClr val="lt1"/>
              </a:solidFill>
              <a:latin typeface="Montserrat"/>
              <a:ea typeface="Montserrat"/>
              <a:cs typeface="Montserrat"/>
              <a:sym typeface="Montserrat"/>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3"/>
          <p:cNvSpPr/>
          <p:nvPr/>
        </p:nvSpPr>
        <p:spPr>
          <a:xfrm>
            <a:off x="3108985" y="0"/>
            <a:ext cx="9083100" cy="6858000"/>
          </a:xfrm>
          <a:prstGeom prst="rect">
            <a:avLst/>
          </a:prstGeom>
          <a:solidFill>
            <a:srgbClr val="1E1E1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ato Light"/>
              <a:ea typeface="Lato Light"/>
              <a:cs typeface="Lato Light"/>
              <a:sym typeface="Lato Light"/>
            </a:endParaRPr>
          </a:p>
        </p:txBody>
      </p:sp>
      <p:sp>
        <p:nvSpPr>
          <p:cNvPr id="92" name="Google Shape;92;p3"/>
          <p:cNvSpPr/>
          <p:nvPr/>
        </p:nvSpPr>
        <p:spPr>
          <a:xfrm>
            <a:off x="3383280" y="386364"/>
            <a:ext cx="2865120" cy="3109029"/>
          </a:xfrm>
          <a:prstGeom prst="roundRect">
            <a:avLst>
              <a:gd fmla="val 16667" name="adj"/>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ato Light"/>
              <a:ea typeface="Lato Light"/>
              <a:cs typeface="Lato Light"/>
              <a:sym typeface="Lato Light"/>
            </a:endParaRPr>
          </a:p>
        </p:txBody>
      </p:sp>
      <p:sp>
        <p:nvSpPr>
          <p:cNvPr id="93" name="Google Shape;93;p3"/>
          <p:cNvSpPr/>
          <p:nvPr/>
        </p:nvSpPr>
        <p:spPr>
          <a:xfrm>
            <a:off x="234297" y="1323405"/>
            <a:ext cx="2833166" cy="662985"/>
          </a:xfrm>
          <a:prstGeom prst="roundRect">
            <a:avLst>
              <a:gd fmla="val 16667" name="adj"/>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ato Light"/>
              <a:ea typeface="Lato Light"/>
              <a:cs typeface="Lato Light"/>
              <a:sym typeface="Lato Light"/>
            </a:endParaRPr>
          </a:p>
        </p:txBody>
      </p:sp>
      <p:pic>
        <p:nvPicPr>
          <p:cNvPr descr="Spotify Logo Png - Free Transparent PNG Logos" id="94" name="Google Shape;94;p3">
            <a:hlinkClick action="ppaction://hlinksldjump" r:id="rId3"/>
          </p:cNvPr>
          <p:cNvPicPr preferRelativeResize="0"/>
          <p:nvPr/>
        </p:nvPicPr>
        <p:blipFill rotWithShape="1">
          <a:blip r:embed="rId4">
            <a:alphaModFix/>
          </a:blip>
          <a:srcRect b="0" l="0" r="0" t="0"/>
          <a:stretch/>
        </p:blipFill>
        <p:spPr>
          <a:xfrm>
            <a:off x="253460" y="212717"/>
            <a:ext cx="747404" cy="747404"/>
          </a:xfrm>
          <a:prstGeom prst="rect">
            <a:avLst/>
          </a:prstGeom>
          <a:noFill/>
          <a:ln>
            <a:noFill/>
          </a:ln>
        </p:spPr>
      </p:pic>
      <p:pic>
        <p:nvPicPr>
          <p:cNvPr descr="Home" id="95" name="Google Shape;95;p3">
            <a:hlinkClick action="ppaction://hlinksldjump" r:id="rId5"/>
          </p:cNvPr>
          <p:cNvPicPr preferRelativeResize="0"/>
          <p:nvPr/>
        </p:nvPicPr>
        <p:blipFill rotWithShape="1">
          <a:blip r:embed="rId6">
            <a:alphaModFix/>
          </a:blip>
          <a:srcRect b="0" l="0" r="0" t="0"/>
          <a:stretch/>
        </p:blipFill>
        <p:spPr>
          <a:xfrm>
            <a:off x="328944" y="1372400"/>
            <a:ext cx="588926" cy="588926"/>
          </a:xfrm>
          <a:prstGeom prst="rect">
            <a:avLst/>
          </a:prstGeom>
          <a:noFill/>
          <a:ln>
            <a:noFill/>
          </a:ln>
        </p:spPr>
      </p:pic>
      <p:pic>
        <p:nvPicPr>
          <p:cNvPr descr="Magnifying glass" id="96" name="Google Shape;96;p3">
            <a:hlinkClick action="ppaction://hlinksldjump" r:id="rId7"/>
          </p:cNvPr>
          <p:cNvPicPr preferRelativeResize="0"/>
          <p:nvPr/>
        </p:nvPicPr>
        <p:blipFill rotWithShape="1">
          <a:blip r:embed="rId8">
            <a:alphaModFix/>
          </a:blip>
          <a:srcRect b="0" l="0" r="0" t="0"/>
          <a:stretch/>
        </p:blipFill>
        <p:spPr>
          <a:xfrm>
            <a:off x="328944" y="4343393"/>
            <a:ext cx="588926" cy="588926"/>
          </a:xfrm>
          <a:prstGeom prst="rect">
            <a:avLst/>
          </a:prstGeom>
          <a:noFill/>
          <a:ln>
            <a:noFill/>
          </a:ln>
        </p:spPr>
      </p:pic>
      <p:pic>
        <p:nvPicPr>
          <p:cNvPr descr="Books on shelf" id="97" name="Google Shape;97;p3">
            <a:hlinkClick action="ppaction://hlinksldjump" r:id="rId9"/>
          </p:cNvPr>
          <p:cNvPicPr preferRelativeResize="0"/>
          <p:nvPr/>
        </p:nvPicPr>
        <p:blipFill rotWithShape="1">
          <a:blip r:embed="rId10">
            <a:alphaModFix/>
          </a:blip>
          <a:srcRect b="0" l="0" r="0" t="0"/>
          <a:stretch/>
        </p:blipFill>
        <p:spPr>
          <a:xfrm>
            <a:off x="328944" y="2809326"/>
            <a:ext cx="588926" cy="588926"/>
          </a:xfrm>
          <a:prstGeom prst="rect">
            <a:avLst/>
          </a:prstGeom>
          <a:noFill/>
          <a:ln>
            <a:noFill/>
          </a:ln>
        </p:spPr>
      </p:pic>
      <p:pic>
        <p:nvPicPr>
          <p:cNvPr descr="Star" id="98" name="Google Shape;98;p3">
            <a:hlinkClick action="ppaction://hlinksldjump" r:id="rId11"/>
          </p:cNvPr>
          <p:cNvPicPr preferRelativeResize="0"/>
          <p:nvPr/>
        </p:nvPicPr>
        <p:blipFill rotWithShape="1">
          <a:blip r:embed="rId12">
            <a:alphaModFix/>
          </a:blip>
          <a:srcRect b="0" l="0" r="0" t="0"/>
          <a:stretch/>
        </p:blipFill>
        <p:spPr>
          <a:xfrm>
            <a:off x="350069" y="3495393"/>
            <a:ext cx="588926" cy="588926"/>
          </a:xfrm>
          <a:prstGeom prst="rect">
            <a:avLst/>
          </a:prstGeom>
          <a:noFill/>
          <a:ln>
            <a:noFill/>
          </a:ln>
        </p:spPr>
      </p:pic>
      <p:pic>
        <p:nvPicPr>
          <p:cNvPr descr="Headphones" id="99" name="Google Shape;99;p3">
            <a:hlinkClick action="ppaction://hlinksldjump" r:id="rId13"/>
          </p:cNvPr>
          <p:cNvPicPr preferRelativeResize="0"/>
          <p:nvPr/>
        </p:nvPicPr>
        <p:blipFill rotWithShape="1">
          <a:blip r:embed="rId14">
            <a:alphaModFix/>
          </a:blip>
          <a:srcRect b="0" l="0" r="0" t="0"/>
          <a:stretch/>
        </p:blipFill>
        <p:spPr>
          <a:xfrm>
            <a:off x="328944" y="2035385"/>
            <a:ext cx="588926" cy="588926"/>
          </a:xfrm>
          <a:prstGeom prst="rect">
            <a:avLst/>
          </a:prstGeom>
          <a:noFill/>
          <a:ln>
            <a:noFill/>
          </a:ln>
        </p:spPr>
      </p:pic>
      <p:sp>
        <p:nvSpPr>
          <p:cNvPr id="100" name="Google Shape;100;p3"/>
          <p:cNvSpPr txBox="1"/>
          <p:nvPr/>
        </p:nvSpPr>
        <p:spPr>
          <a:xfrm>
            <a:off x="1000864" y="1484613"/>
            <a:ext cx="1483256"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Montserrat"/>
                <a:ea typeface="Montserrat"/>
                <a:cs typeface="Montserrat"/>
                <a:sym typeface="Montserrat"/>
              </a:rPr>
              <a:t>About us</a:t>
            </a:r>
            <a:endParaRPr/>
          </a:p>
        </p:txBody>
      </p:sp>
      <p:sp>
        <p:nvSpPr>
          <p:cNvPr id="101" name="Google Shape;101;p3"/>
          <p:cNvSpPr txBox="1"/>
          <p:nvPr/>
        </p:nvSpPr>
        <p:spPr>
          <a:xfrm>
            <a:off x="1000864" y="2167438"/>
            <a:ext cx="2025102" cy="33565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lt1"/>
                </a:solidFill>
                <a:latin typeface="Montserrat"/>
                <a:ea typeface="Montserrat"/>
                <a:cs typeface="Montserrat"/>
                <a:sym typeface="Montserrat"/>
              </a:rPr>
              <a:t>Group Members</a:t>
            </a:r>
            <a:endParaRPr/>
          </a:p>
        </p:txBody>
      </p:sp>
      <p:sp>
        <p:nvSpPr>
          <p:cNvPr id="102" name="Google Shape;102;p3"/>
          <p:cNvSpPr txBox="1"/>
          <p:nvPr/>
        </p:nvSpPr>
        <p:spPr>
          <a:xfrm>
            <a:off x="1000864" y="2976325"/>
            <a:ext cx="2025102" cy="33565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lt1"/>
                </a:solidFill>
                <a:latin typeface="Montserrat"/>
                <a:ea typeface="Montserrat"/>
                <a:cs typeface="Montserrat"/>
                <a:sym typeface="Montserrat"/>
              </a:rPr>
              <a:t>Overview Topics</a:t>
            </a:r>
            <a:endParaRPr/>
          </a:p>
        </p:txBody>
      </p:sp>
      <p:sp>
        <p:nvSpPr>
          <p:cNvPr id="103" name="Google Shape;103;p3"/>
          <p:cNvSpPr txBox="1"/>
          <p:nvPr/>
        </p:nvSpPr>
        <p:spPr>
          <a:xfrm>
            <a:off x="1000864" y="3716228"/>
            <a:ext cx="2025102" cy="33565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lt1"/>
                </a:solidFill>
                <a:latin typeface="Montserrat"/>
                <a:ea typeface="Montserrat"/>
                <a:cs typeface="Montserrat"/>
                <a:sym typeface="Montserrat"/>
              </a:rPr>
              <a:t>Topic # 1</a:t>
            </a:r>
            <a:endParaRPr/>
          </a:p>
        </p:txBody>
      </p:sp>
      <p:sp>
        <p:nvSpPr>
          <p:cNvPr id="104" name="Google Shape;104;p3"/>
          <p:cNvSpPr txBox="1"/>
          <p:nvPr/>
        </p:nvSpPr>
        <p:spPr>
          <a:xfrm>
            <a:off x="1000864" y="4471653"/>
            <a:ext cx="2025102" cy="33565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lt1"/>
                </a:solidFill>
                <a:latin typeface="Montserrat"/>
                <a:ea typeface="Montserrat"/>
                <a:cs typeface="Montserrat"/>
                <a:sym typeface="Montserrat"/>
              </a:rPr>
              <a:t>Research</a:t>
            </a:r>
            <a:endParaRPr/>
          </a:p>
        </p:txBody>
      </p:sp>
      <p:pic>
        <p:nvPicPr>
          <p:cNvPr descr="Treble clef" id="105" name="Google Shape;105;p3">
            <a:hlinkClick action="ppaction://hlinksldjump" r:id="rId15"/>
          </p:cNvPr>
          <p:cNvPicPr preferRelativeResize="0"/>
          <p:nvPr/>
        </p:nvPicPr>
        <p:blipFill rotWithShape="1">
          <a:blip r:embed="rId16">
            <a:alphaModFix/>
          </a:blip>
          <a:srcRect b="0" l="0" r="0" t="0"/>
          <a:stretch/>
        </p:blipFill>
        <p:spPr>
          <a:xfrm>
            <a:off x="262550" y="5132538"/>
            <a:ext cx="642076" cy="642076"/>
          </a:xfrm>
          <a:prstGeom prst="rect">
            <a:avLst/>
          </a:prstGeom>
          <a:noFill/>
          <a:ln>
            <a:noFill/>
          </a:ln>
        </p:spPr>
      </p:pic>
      <p:pic>
        <p:nvPicPr>
          <p:cNvPr descr="Music notes" id="106" name="Google Shape;106;p3">
            <a:hlinkClick action="ppaction://hlinksldjump" r:id="rId17"/>
          </p:cNvPr>
          <p:cNvPicPr preferRelativeResize="0"/>
          <p:nvPr/>
        </p:nvPicPr>
        <p:blipFill rotWithShape="1">
          <a:blip r:embed="rId18">
            <a:alphaModFix/>
          </a:blip>
          <a:srcRect b="0" l="0" r="0" t="0"/>
          <a:stretch/>
        </p:blipFill>
        <p:spPr>
          <a:xfrm>
            <a:off x="253460" y="5977515"/>
            <a:ext cx="642076" cy="642076"/>
          </a:xfrm>
          <a:prstGeom prst="rect">
            <a:avLst/>
          </a:prstGeom>
          <a:noFill/>
          <a:ln>
            <a:noFill/>
          </a:ln>
        </p:spPr>
      </p:pic>
      <p:sp>
        <p:nvSpPr>
          <p:cNvPr id="107" name="Google Shape;107;p3"/>
          <p:cNvSpPr txBox="1"/>
          <p:nvPr/>
        </p:nvSpPr>
        <p:spPr>
          <a:xfrm>
            <a:off x="1000864" y="5285948"/>
            <a:ext cx="2025102" cy="33565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lt1"/>
                </a:solidFill>
                <a:latin typeface="Montserrat"/>
                <a:ea typeface="Montserrat"/>
                <a:cs typeface="Montserrat"/>
                <a:sym typeface="Montserrat"/>
              </a:rPr>
              <a:t>Topic # 2</a:t>
            </a:r>
            <a:endParaRPr/>
          </a:p>
        </p:txBody>
      </p:sp>
      <p:sp>
        <p:nvSpPr>
          <p:cNvPr id="108" name="Google Shape;108;p3"/>
          <p:cNvSpPr txBox="1"/>
          <p:nvPr/>
        </p:nvSpPr>
        <p:spPr>
          <a:xfrm>
            <a:off x="1000864" y="6124148"/>
            <a:ext cx="2025102" cy="33565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lt1"/>
                </a:solidFill>
                <a:latin typeface="Montserrat"/>
                <a:ea typeface="Montserrat"/>
                <a:cs typeface="Montserrat"/>
                <a:sym typeface="Montserrat"/>
              </a:rPr>
              <a:t>Conclusions</a:t>
            </a:r>
            <a:endParaRPr/>
          </a:p>
        </p:txBody>
      </p:sp>
      <p:sp>
        <p:nvSpPr>
          <p:cNvPr id="109" name="Google Shape;109;p3"/>
          <p:cNvSpPr txBox="1"/>
          <p:nvPr/>
        </p:nvSpPr>
        <p:spPr>
          <a:xfrm>
            <a:off x="6564203" y="388425"/>
            <a:ext cx="3621600" cy="646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600">
                <a:solidFill>
                  <a:schemeClr val="lt1"/>
                </a:solidFill>
                <a:latin typeface="Montserrat"/>
                <a:ea typeface="Montserrat"/>
                <a:cs typeface="Montserrat"/>
                <a:sym typeface="Montserrat"/>
              </a:rPr>
              <a:t>About </a:t>
            </a:r>
            <a:r>
              <a:rPr b="1" lang="en-US" sz="3600">
                <a:solidFill>
                  <a:schemeClr val="accent1"/>
                </a:solidFill>
                <a:latin typeface="Montserrat"/>
                <a:ea typeface="Montserrat"/>
                <a:cs typeface="Montserrat"/>
                <a:sym typeface="Montserrat"/>
              </a:rPr>
              <a:t>Spotify</a:t>
            </a:r>
            <a:endParaRPr/>
          </a:p>
        </p:txBody>
      </p:sp>
      <p:sp>
        <p:nvSpPr>
          <p:cNvPr id="110" name="Google Shape;110;p3"/>
          <p:cNvSpPr txBox="1"/>
          <p:nvPr/>
        </p:nvSpPr>
        <p:spPr>
          <a:xfrm>
            <a:off x="6564188" y="1085066"/>
            <a:ext cx="5349300" cy="2862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1ED760"/>
                </a:solidFill>
                <a:latin typeface="Montserrat"/>
                <a:ea typeface="Montserrat"/>
                <a:cs typeface="Montserrat"/>
                <a:sym typeface="Montserrat"/>
              </a:rPr>
              <a:t>Spotify</a:t>
            </a:r>
            <a:r>
              <a:rPr lang="en-US" sz="1800">
                <a:solidFill>
                  <a:schemeClr val="lt1"/>
                </a:solidFill>
                <a:latin typeface="Montserrat"/>
                <a:ea typeface="Montserrat"/>
                <a:cs typeface="Montserrat"/>
                <a:sym typeface="Montserrat"/>
              </a:rPr>
              <a:t> is a leading audio streaming platform that connects millions of listeners and creators around the world. Founded in 2006 in Sweden, </a:t>
            </a:r>
            <a:r>
              <a:rPr lang="en-US" sz="1800">
                <a:solidFill>
                  <a:srgbClr val="1ED760"/>
                </a:solidFill>
                <a:latin typeface="Montserrat"/>
                <a:ea typeface="Montserrat"/>
                <a:cs typeface="Montserrat"/>
                <a:sym typeface="Montserrat"/>
              </a:rPr>
              <a:t>Spotify offers access to over 70 million tracks and podcasts from various genres and languages.</a:t>
            </a:r>
            <a:r>
              <a:rPr lang="en-US" sz="1800">
                <a:solidFill>
                  <a:schemeClr val="lt1"/>
                </a:solidFill>
                <a:latin typeface="Montserrat"/>
                <a:ea typeface="Montserrat"/>
                <a:cs typeface="Montserrat"/>
                <a:sym typeface="Montserrat"/>
              </a:rPr>
              <a:t> Spotify's mission is to unlock the potential of human creativity by giving a voice to artists and enabling everyone </a:t>
            </a:r>
            <a:r>
              <a:rPr lang="en-US" sz="1800">
                <a:solidFill>
                  <a:srgbClr val="1ED760"/>
                </a:solidFill>
                <a:latin typeface="Montserrat"/>
                <a:ea typeface="Montserrat"/>
                <a:cs typeface="Montserrat"/>
                <a:sym typeface="Montserrat"/>
              </a:rPr>
              <a:t>to enjoy and be</a:t>
            </a:r>
            <a:r>
              <a:rPr lang="en-US" sz="1800">
                <a:solidFill>
                  <a:schemeClr val="lt1"/>
                </a:solidFill>
                <a:latin typeface="Montserrat"/>
                <a:ea typeface="Montserrat"/>
                <a:cs typeface="Montserrat"/>
                <a:sym typeface="Montserrat"/>
              </a:rPr>
              <a:t> </a:t>
            </a:r>
            <a:r>
              <a:rPr lang="en-US" sz="1800">
                <a:solidFill>
                  <a:srgbClr val="1ED760"/>
                </a:solidFill>
                <a:latin typeface="Montserrat"/>
                <a:ea typeface="Montserrat"/>
                <a:cs typeface="Montserrat"/>
                <a:sym typeface="Montserrat"/>
              </a:rPr>
              <a:t>inspired by music and stories</a:t>
            </a:r>
            <a:r>
              <a:rPr lang="en-US" sz="1800">
                <a:solidFill>
                  <a:schemeClr val="lt1"/>
                </a:solidFill>
                <a:latin typeface="Montserrat"/>
                <a:ea typeface="Montserrat"/>
                <a:cs typeface="Montserrat"/>
                <a:sym typeface="Montserrat"/>
              </a:rPr>
              <a:t>.</a:t>
            </a:r>
            <a:endParaRPr sz="1800">
              <a:solidFill>
                <a:srgbClr val="1ED760"/>
              </a:solidFill>
              <a:latin typeface="Montserrat"/>
              <a:ea typeface="Montserrat"/>
              <a:cs typeface="Montserrat"/>
              <a:sym typeface="Montserrat"/>
            </a:endParaRPr>
          </a:p>
        </p:txBody>
      </p:sp>
      <p:pic>
        <p:nvPicPr>
          <p:cNvPr id="111" name="Google Shape;111;p3"/>
          <p:cNvPicPr preferRelativeResize="0"/>
          <p:nvPr>
            <p:ph idx="2" type="pic"/>
          </p:nvPr>
        </p:nvPicPr>
        <p:blipFill rotWithShape="1">
          <a:blip r:embed="rId19">
            <a:alphaModFix/>
          </a:blip>
          <a:srcRect b="11814" l="0" r="0" t="11815"/>
          <a:stretch/>
        </p:blipFill>
        <p:spPr>
          <a:xfrm>
            <a:off x="3680142" y="609918"/>
            <a:ext cx="2271395" cy="2316162"/>
          </a:xfrm>
          <a:prstGeom prst="roundRect">
            <a:avLst>
              <a:gd fmla="val 22035" name="adj"/>
            </a:avLst>
          </a:prstGeom>
          <a:noFill/>
          <a:ln>
            <a:noFill/>
          </a:ln>
        </p:spPr>
      </p:pic>
      <p:sp>
        <p:nvSpPr>
          <p:cNvPr id="112" name="Google Shape;112;p3"/>
          <p:cNvSpPr txBox="1"/>
          <p:nvPr/>
        </p:nvSpPr>
        <p:spPr>
          <a:xfrm>
            <a:off x="997464" y="246314"/>
            <a:ext cx="2031900" cy="708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lt1"/>
                </a:solidFill>
                <a:latin typeface="Montserrat"/>
                <a:ea typeface="Montserrat"/>
                <a:cs typeface="Montserrat"/>
                <a:sym typeface="Montserrat"/>
              </a:rPr>
              <a:t>Group E</a:t>
            </a:r>
            <a:endParaRPr b="1" sz="2000">
              <a:solidFill>
                <a:schemeClr val="lt1"/>
              </a:solidFill>
              <a:latin typeface="Montserrat"/>
              <a:ea typeface="Montserrat"/>
              <a:cs typeface="Montserrat"/>
              <a:sym typeface="Montserrat"/>
            </a:endParaRPr>
          </a:p>
          <a:p>
            <a:pPr indent="0" lvl="0" marL="0" marR="0" rtl="0" algn="l">
              <a:spcBef>
                <a:spcPts val="0"/>
              </a:spcBef>
              <a:spcAft>
                <a:spcPts val="0"/>
              </a:spcAft>
              <a:buNone/>
            </a:pPr>
            <a:r>
              <a:rPr b="1" lang="en-US" sz="2000">
                <a:solidFill>
                  <a:schemeClr val="lt1"/>
                </a:solidFill>
                <a:latin typeface="Montserrat"/>
                <a:ea typeface="Montserrat"/>
                <a:cs typeface="Montserrat"/>
                <a:sym typeface="Montserrat"/>
              </a:rPr>
              <a:t>Shanghai</a:t>
            </a:r>
            <a:endParaRPr b="1" sz="2000">
              <a:solidFill>
                <a:schemeClr val="lt1"/>
              </a:solidFill>
              <a:latin typeface="Montserrat"/>
              <a:ea typeface="Montserrat"/>
              <a:cs typeface="Montserrat"/>
              <a:sym typeface="Montserrat"/>
            </a:endParaRPr>
          </a:p>
        </p:txBody>
      </p:sp>
      <p:grpSp>
        <p:nvGrpSpPr>
          <p:cNvPr id="113" name="Google Shape;113;p3"/>
          <p:cNvGrpSpPr/>
          <p:nvPr/>
        </p:nvGrpSpPr>
        <p:grpSpPr>
          <a:xfrm>
            <a:off x="3408580" y="4143538"/>
            <a:ext cx="2002787" cy="2316258"/>
            <a:chOff x="1118231" y="341749"/>
            <a:chExt cx="2030400" cy="2490600"/>
          </a:xfrm>
        </p:grpSpPr>
        <p:sp>
          <p:nvSpPr>
            <p:cNvPr id="114" name="Google Shape;114;p3"/>
            <p:cNvSpPr/>
            <p:nvPr/>
          </p:nvSpPr>
          <p:spPr>
            <a:xfrm>
              <a:off x="1118231" y="341749"/>
              <a:ext cx="2030400" cy="2490600"/>
            </a:xfrm>
            <a:prstGeom prst="rect">
              <a:avLst/>
            </a:prstGeom>
            <a:solidFill>
              <a:srgbClr val="FFFFFF"/>
            </a:solidFill>
            <a:ln cap="flat" cmpd="sng" w="19050">
              <a:solidFill>
                <a:srgbClr val="0B7743"/>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259C45"/>
                </a:solidFill>
              </a:endParaRPr>
            </a:p>
          </p:txBody>
        </p:sp>
        <p:sp>
          <p:nvSpPr>
            <p:cNvPr id="115" name="Google Shape;115;p3"/>
            <p:cNvSpPr/>
            <p:nvPr/>
          </p:nvSpPr>
          <p:spPr>
            <a:xfrm>
              <a:off x="1233923" y="2013240"/>
              <a:ext cx="1815000" cy="60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200">
                  <a:solidFill>
                    <a:srgbClr val="259C45"/>
                  </a:solidFill>
                  <a:latin typeface="Roboto"/>
                  <a:ea typeface="Roboto"/>
                  <a:cs typeface="Roboto"/>
                  <a:sym typeface="Roboto"/>
                </a:rPr>
                <a:t>Monthly Active User</a:t>
              </a:r>
              <a:endParaRPr b="1" sz="1200">
                <a:solidFill>
                  <a:srgbClr val="259C45"/>
                </a:solidFill>
                <a:latin typeface="Roboto"/>
                <a:ea typeface="Roboto"/>
                <a:cs typeface="Roboto"/>
                <a:sym typeface="Roboto"/>
              </a:endParaRPr>
            </a:p>
          </p:txBody>
        </p:sp>
        <p:sp>
          <p:nvSpPr>
            <p:cNvPr id="116" name="Google Shape;116;p3"/>
            <p:cNvSpPr/>
            <p:nvPr/>
          </p:nvSpPr>
          <p:spPr>
            <a:xfrm>
              <a:off x="1233853" y="470624"/>
              <a:ext cx="1815000" cy="15426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spcBef>
                  <a:spcPts val="0"/>
                </a:spcBef>
                <a:spcAft>
                  <a:spcPts val="0"/>
                </a:spcAft>
                <a:buNone/>
              </a:pPr>
              <a:r>
                <a:rPr b="1" lang="en-US" sz="3700">
                  <a:solidFill>
                    <a:srgbClr val="259C45"/>
                  </a:solidFill>
                  <a:latin typeface="Roboto"/>
                  <a:ea typeface="Roboto"/>
                  <a:cs typeface="Roboto"/>
                  <a:sym typeface="Roboto"/>
                </a:rPr>
                <a:t>489 Million</a:t>
              </a:r>
              <a:endParaRPr sz="3700">
                <a:solidFill>
                  <a:srgbClr val="259C45"/>
                </a:solidFill>
                <a:latin typeface="Roboto Thin"/>
                <a:ea typeface="Roboto Thin"/>
                <a:cs typeface="Roboto Thin"/>
                <a:sym typeface="Roboto Thin"/>
              </a:endParaRPr>
            </a:p>
          </p:txBody>
        </p:sp>
      </p:grpSp>
      <p:grpSp>
        <p:nvGrpSpPr>
          <p:cNvPr id="117" name="Google Shape;117;p3"/>
          <p:cNvGrpSpPr/>
          <p:nvPr/>
        </p:nvGrpSpPr>
        <p:grpSpPr>
          <a:xfrm>
            <a:off x="5568952" y="4143538"/>
            <a:ext cx="2002787" cy="2316258"/>
            <a:chOff x="1118231" y="341749"/>
            <a:chExt cx="2030400" cy="2490600"/>
          </a:xfrm>
        </p:grpSpPr>
        <p:sp>
          <p:nvSpPr>
            <p:cNvPr id="118" name="Google Shape;118;p3"/>
            <p:cNvSpPr/>
            <p:nvPr/>
          </p:nvSpPr>
          <p:spPr>
            <a:xfrm>
              <a:off x="1118231" y="341749"/>
              <a:ext cx="2030400" cy="2490600"/>
            </a:xfrm>
            <a:prstGeom prst="rect">
              <a:avLst/>
            </a:prstGeom>
            <a:solidFill>
              <a:srgbClr val="FFFFFF"/>
            </a:solidFill>
            <a:ln cap="flat" cmpd="sng" w="19050">
              <a:solidFill>
                <a:srgbClr val="0B7743"/>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259C45"/>
                </a:solidFill>
              </a:endParaRPr>
            </a:p>
          </p:txBody>
        </p:sp>
        <p:sp>
          <p:nvSpPr>
            <p:cNvPr id="119" name="Google Shape;119;p3"/>
            <p:cNvSpPr/>
            <p:nvPr/>
          </p:nvSpPr>
          <p:spPr>
            <a:xfrm>
              <a:off x="1233923" y="2013240"/>
              <a:ext cx="1815000" cy="60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200">
                  <a:solidFill>
                    <a:srgbClr val="259C45"/>
                  </a:solidFill>
                  <a:latin typeface="Roboto"/>
                  <a:ea typeface="Roboto"/>
                  <a:cs typeface="Roboto"/>
                  <a:sym typeface="Roboto"/>
                </a:rPr>
                <a:t>Premium Active User</a:t>
              </a:r>
              <a:endParaRPr b="1" sz="1200">
                <a:solidFill>
                  <a:srgbClr val="259C45"/>
                </a:solidFill>
                <a:latin typeface="Roboto"/>
                <a:ea typeface="Roboto"/>
                <a:cs typeface="Roboto"/>
                <a:sym typeface="Roboto"/>
              </a:endParaRPr>
            </a:p>
          </p:txBody>
        </p:sp>
        <p:sp>
          <p:nvSpPr>
            <p:cNvPr id="120" name="Google Shape;120;p3"/>
            <p:cNvSpPr/>
            <p:nvPr/>
          </p:nvSpPr>
          <p:spPr>
            <a:xfrm>
              <a:off x="1233853" y="470624"/>
              <a:ext cx="1815000" cy="15426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spcBef>
                  <a:spcPts val="0"/>
                </a:spcBef>
                <a:spcAft>
                  <a:spcPts val="0"/>
                </a:spcAft>
                <a:buNone/>
              </a:pPr>
              <a:r>
                <a:rPr b="1" lang="en-US" sz="3700">
                  <a:solidFill>
                    <a:srgbClr val="259C45"/>
                  </a:solidFill>
                  <a:latin typeface="Roboto"/>
                  <a:ea typeface="Roboto"/>
                  <a:cs typeface="Roboto"/>
                  <a:sym typeface="Roboto"/>
                </a:rPr>
                <a:t>205 Million</a:t>
              </a:r>
              <a:endParaRPr b="1" sz="3700">
                <a:solidFill>
                  <a:srgbClr val="259C45"/>
                </a:solidFill>
                <a:latin typeface="Roboto"/>
                <a:ea typeface="Roboto"/>
                <a:cs typeface="Roboto"/>
                <a:sym typeface="Roboto"/>
              </a:endParaRPr>
            </a:p>
          </p:txBody>
        </p:sp>
      </p:grpSp>
      <p:grpSp>
        <p:nvGrpSpPr>
          <p:cNvPr id="121" name="Google Shape;121;p3"/>
          <p:cNvGrpSpPr/>
          <p:nvPr/>
        </p:nvGrpSpPr>
        <p:grpSpPr>
          <a:xfrm>
            <a:off x="7729325" y="4143538"/>
            <a:ext cx="2002787" cy="2316258"/>
            <a:chOff x="1118231" y="341749"/>
            <a:chExt cx="2030400" cy="2490600"/>
          </a:xfrm>
        </p:grpSpPr>
        <p:sp>
          <p:nvSpPr>
            <p:cNvPr id="122" name="Google Shape;122;p3"/>
            <p:cNvSpPr/>
            <p:nvPr/>
          </p:nvSpPr>
          <p:spPr>
            <a:xfrm>
              <a:off x="1118231" y="341749"/>
              <a:ext cx="2030400" cy="2490600"/>
            </a:xfrm>
            <a:prstGeom prst="rect">
              <a:avLst/>
            </a:prstGeom>
            <a:solidFill>
              <a:srgbClr val="FFFFFF"/>
            </a:solidFill>
            <a:ln cap="flat" cmpd="sng" w="19050">
              <a:solidFill>
                <a:srgbClr val="0B7743"/>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259C45"/>
                </a:solidFill>
              </a:endParaRPr>
            </a:p>
          </p:txBody>
        </p:sp>
        <p:sp>
          <p:nvSpPr>
            <p:cNvPr id="123" name="Google Shape;123;p3"/>
            <p:cNvSpPr/>
            <p:nvPr/>
          </p:nvSpPr>
          <p:spPr>
            <a:xfrm>
              <a:off x="1233923" y="2013240"/>
              <a:ext cx="1815000" cy="60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200">
                  <a:solidFill>
                    <a:srgbClr val="259C45"/>
                  </a:solidFill>
                  <a:latin typeface="Roboto"/>
                  <a:ea typeface="Roboto"/>
                  <a:cs typeface="Roboto"/>
                  <a:sym typeface="Roboto"/>
                </a:rPr>
                <a:t>Total Revenue</a:t>
              </a:r>
              <a:endParaRPr b="1" sz="1200">
                <a:solidFill>
                  <a:srgbClr val="259C45"/>
                </a:solidFill>
                <a:latin typeface="Roboto"/>
                <a:ea typeface="Roboto"/>
                <a:cs typeface="Roboto"/>
                <a:sym typeface="Roboto"/>
              </a:endParaRPr>
            </a:p>
          </p:txBody>
        </p:sp>
        <p:sp>
          <p:nvSpPr>
            <p:cNvPr id="124" name="Google Shape;124;p3"/>
            <p:cNvSpPr/>
            <p:nvPr/>
          </p:nvSpPr>
          <p:spPr>
            <a:xfrm>
              <a:off x="1233853" y="470624"/>
              <a:ext cx="1815000" cy="15426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US" sz="3700">
                  <a:solidFill>
                    <a:srgbClr val="259C45"/>
                  </a:solidFill>
                  <a:latin typeface="Roboto"/>
                  <a:ea typeface="Roboto"/>
                  <a:cs typeface="Roboto"/>
                  <a:sym typeface="Roboto"/>
                </a:rPr>
                <a:t>€3.1</a:t>
              </a:r>
              <a:endParaRPr b="1" sz="3700">
                <a:solidFill>
                  <a:srgbClr val="259C45"/>
                </a:solidFill>
                <a:latin typeface="Roboto"/>
                <a:ea typeface="Roboto"/>
                <a:cs typeface="Roboto"/>
                <a:sym typeface="Roboto"/>
              </a:endParaRPr>
            </a:p>
            <a:p>
              <a:pPr indent="0" lvl="0" marL="0" rtl="0" algn="l">
                <a:spcBef>
                  <a:spcPts val="0"/>
                </a:spcBef>
                <a:spcAft>
                  <a:spcPts val="0"/>
                </a:spcAft>
                <a:buNone/>
              </a:pPr>
              <a:r>
                <a:rPr b="1" lang="en-US" sz="3700">
                  <a:solidFill>
                    <a:srgbClr val="259C45"/>
                  </a:solidFill>
                  <a:latin typeface="Roboto"/>
                  <a:ea typeface="Roboto"/>
                  <a:cs typeface="Roboto"/>
                  <a:sym typeface="Roboto"/>
                </a:rPr>
                <a:t>Million</a:t>
              </a:r>
              <a:endParaRPr b="1" sz="3700">
                <a:solidFill>
                  <a:srgbClr val="259C45"/>
                </a:solidFill>
                <a:latin typeface="Roboto"/>
                <a:ea typeface="Roboto"/>
                <a:cs typeface="Roboto"/>
                <a:sym typeface="Roboto"/>
              </a:endParaRPr>
            </a:p>
          </p:txBody>
        </p:sp>
      </p:grpSp>
      <p:grpSp>
        <p:nvGrpSpPr>
          <p:cNvPr id="125" name="Google Shape;125;p3"/>
          <p:cNvGrpSpPr/>
          <p:nvPr/>
        </p:nvGrpSpPr>
        <p:grpSpPr>
          <a:xfrm>
            <a:off x="9889697" y="4143536"/>
            <a:ext cx="2002787" cy="2316258"/>
            <a:chOff x="1118231" y="292173"/>
            <a:chExt cx="2030400" cy="2490600"/>
          </a:xfrm>
        </p:grpSpPr>
        <p:sp>
          <p:nvSpPr>
            <p:cNvPr id="126" name="Google Shape;126;p3"/>
            <p:cNvSpPr/>
            <p:nvPr/>
          </p:nvSpPr>
          <p:spPr>
            <a:xfrm>
              <a:off x="1118231" y="292173"/>
              <a:ext cx="2030400" cy="2490600"/>
            </a:xfrm>
            <a:prstGeom prst="rect">
              <a:avLst/>
            </a:prstGeom>
            <a:solidFill>
              <a:srgbClr val="FFFFFF"/>
            </a:solidFill>
            <a:ln cap="flat" cmpd="sng" w="19050">
              <a:solidFill>
                <a:srgbClr val="0B7743"/>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259C45"/>
                </a:solidFill>
              </a:endParaRPr>
            </a:p>
          </p:txBody>
        </p:sp>
        <p:sp>
          <p:nvSpPr>
            <p:cNvPr id="127" name="Google Shape;127;p3"/>
            <p:cNvSpPr/>
            <p:nvPr/>
          </p:nvSpPr>
          <p:spPr>
            <a:xfrm>
              <a:off x="1225929" y="1881492"/>
              <a:ext cx="1815000" cy="67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200">
                  <a:solidFill>
                    <a:srgbClr val="259C45"/>
                  </a:solidFill>
                  <a:latin typeface="Roboto"/>
                  <a:ea typeface="Roboto"/>
                  <a:cs typeface="Roboto"/>
                  <a:sym typeface="Roboto"/>
                </a:rPr>
                <a:t>Shares comes from USA + Canada</a:t>
              </a:r>
              <a:endParaRPr b="1" sz="1200">
                <a:solidFill>
                  <a:srgbClr val="259C45"/>
                </a:solidFill>
                <a:latin typeface="Roboto"/>
                <a:ea typeface="Roboto"/>
                <a:cs typeface="Roboto"/>
                <a:sym typeface="Roboto"/>
              </a:endParaRPr>
            </a:p>
          </p:txBody>
        </p:sp>
        <p:sp>
          <p:nvSpPr>
            <p:cNvPr id="128" name="Google Shape;128;p3"/>
            <p:cNvSpPr/>
            <p:nvPr/>
          </p:nvSpPr>
          <p:spPr>
            <a:xfrm>
              <a:off x="1225929" y="416023"/>
              <a:ext cx="1815000" cy="9396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spcBef>
                  <a:spcPts val="0"/>
                </a:spcBef>
                <a:spcAft>
                  <a:spcPts val="0"/>
                </a:spcAft>
                <a:buNone/>
              </a:pPr>
              <a:r>
                <a:rPr b="1" lang="en-US" sz="4000">
                  <a:solidFill>
                    <a:srgbClr val="259C45"/>
                  </a:solidFill>
                  <a:latin typeface="Roboto"/>
                  <a:ea typeface="Roboto"/>
                  <a:cs typeface="Roboto"/>
                  <a:sym typeface="Roboto"/>
                </a:rPr>
                <a:t>21%</a:t>
              </a:r>
              <a:endParaRPr b="1" sz="4000">
                <a:solidFill>
                  <a:srgbClr val="259C45"/>
                </a:solidFill>
                <a:latin typeface="Roboto"/>
                <a:ea typeface="Roboto"/>
                <a:cs typeface="Roboto"/>
                <a:sym typeface="Roboto"/>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3" name="Shape 763"/>
        <p:cNvGrpSpPr/>
        <p:nvPr/>
      </p:nvGrpSpPr>
      <p:grpSpPr>
        <a:xfrm>
          <a:off x="0" y="0"/>
          <a:ext cx="0" cy="0"/>
          <a:chOff x="0" y="0"/>
          <a:chExt cx="0" cy="0"/>
        </a:xfrm>
      </p:grpSpPr>
      <p:sp>
        <p:nvSpPr>
          <p:cNvPr id="764" name="Google Shape;764;g22c3faffb84_1_135"/>
          <p:cNvSpPr/>
          <p:nvPr/>
        </p:nvSpPr>
        <p:spPr>
          <a:xfrm>
            <a:off x="3129325" y="0"/>
            <a:ext cx="9062700" cy="10653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ato Light"/>
              <a:ea typeface="Lato Light"/>
              <a:cs typeface="Lato Light"/>
              <a:sym typeface="Lato Light"/>
            </a:endParaRPr>
          </a:p>
        </p:txBody>
      </p:sp>
      <p:sp>
        <p:nvSpPr>
          <p:cNvPr id="765" name="Google Shape;765;g22c3faffb84_1_135"/>
          <p:cNvSpPr/>
          <p:nvPr/>
        </p:nvSpPr>
        <p:spPr>
          <a:xfrm>
            <a:off x="3122550" y="0"/>
            <a:ext cx="9069600" cy="1065300"/>
          </a:xfrm>
          <a:prstGeom prst="rect">
            <a:avLst/>
          </a:prstGeom>
          <a:gradFill>
            <a:gsLst>
              <a:gs pos="0">
                <a:srgbClr val="F4FDF6">
                  <a:alpha val="0"/>
                </a:srgbClr>
              </a:gs>
              <a:gs pos="48000">
                <a:srgbClr val="313331">
                  <a:alpha val="41960"/>
                </a:srgbClr>
              </a:gs>
              <a:gs pos="86000">
                <a:schemeClr val="dk1"/>
              </a:gs>
              <a:gs pos="100000">
                <a:schemeClr val="dk1"/>
              </a:gs>
            </a:gsLst>
            <a:lin ang="5400012"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ato Light"/>
              <a:ea typeface="Lato Light"/>
              <a:cs typeface="Lato Light"/>
              <a:sym typeface="Lato Light"/>
            </a:endParaRPr>
          </a:p>
        </p:txBody>
      </p:sp>
      <p:sp>
        <p:nvSpPr>
          <p:cNvPr id="766" name="Google Shape;766;g22c3faffb84_1_135"/>
          <p:cNvSpPr txBox="1"/>
          <p:nvPr/>
        </p:nvSpPr>
        <p:spPr>
          <a:xfrm>
            <a:off x="1000864" y="1484613"/>
            <a:ext cx="1483200" cy="338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lt1"/>
                </a:solidFill>
                <a:latin typeface="Montserrat"/>
                <a:ea typeface="Montserrat"/>
                <a:cs typeface="Montserrat"/>
                <a:sym typeface="Montserrat"/>
              </a:rPr>
              <a:t>About us</a:t>
            </a:r>
            <a:endParaRPr/>
          </a:p>
        </p:txBody>
      </p:sp>
      <p:sp>
        <p:nvSpPr>
          <p:cNvPr id="767" name="Google Shape;767;g22c3faffb84_1_135"/>
          <p:cNvSpPr txBox="1"/>
          <p:nvPr/>
        </p:nvSpPr>
        <p:spPr>
          <a:xfrm>
            <a:off x="1000864" y="2167438"/>
            <a:ext cx="2025000" cy="338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lt1"/>
                </a:solidFill>
                <a:latin typeface="Montserrat"/>
                <a:ea typeface="Montserrat"/>
                <a:cs typeface="Montserrat"/>
                <a:sym typeface="Montserrat"/>
              </a:rPr>
              <a:t>Group Members</a:t>
            </a:r>
            <a:endParaRPr/>
          </a:p>
        </p:txBody>
      </p:sp>
      <p:sp>
        <p:nvSpPr>
          <p:cNvPr id="768" name="Google Shape;768;g22c3faffb84_1_135"/>
          <p:cNvSpPr txBox="1"/>
          <p:nvPr/>
        </p:nvSpPr>
        <p:spPr>
          <a:xfrm>
            <a:off x="1000864" y="2976325"/>
            <a:ext cx="2025000" cy="338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lt1"/>
                </a:solidFill>
                <a:latin typeface="Montserrat"/>
                <a:ea typeface="Montserrat"/>
                <a:cs typeface="Montserrat"/>
                <a:sym typeface="Montserrat"/>
              </a:rPr>
              <a:t>Overview Topics</a:t>
            </a:r>
            <a:endParaRPr/>
          </a:p>
        </p:txBody>
      </p:sp>
      <p:sp>
        <p:nvSpPr>
          <p:cNvPr id="769" name="Google Shape;769;g22c3faffb84_1_135"/>
          <p:cNvSpPr txBox="1"/>
          <p:nvPr/>
        </p:nvSpPr>
        <p:spPr>
          <a:xfrm>
            <a:off x="1000864" y="3716228"/>
            <a:ext cx="2025000" cy="338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lt1"/>
                </a:solidFill>
                <a:latin typeface="Montserrat"/>
                <a:ea typeface="Montserrat"/>
                <a:cs typeface="Montserrat"/>
                <a:sym typeface="Montserrat"/>
              </a:rPr>
              <a:t>Topic # 1</a:t>
            </a:r>
            <a:endParaRPr>
              <a:solidFill>
                <a:schemeClr val="lt1"/>
              </a:solidFill>
            </a:endParaRPr>
          </a:p>
        </p:txBody>
      </p:sp>
      <p:sp>
        <p:nvSpPr>
          <p:cNvPr id="770" name="Google Shape;770;g22c3faffb84_1_135"/>
          <p:cNvSpPr txBox="1"/>
          <p:nvPr/>
        </p:nvSpPr>
        <p:spPr>
          <a:xfrm>
            <a:off x="1000864" y="4471653"/>
            <a:ext cx="2025000" cy="338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lt1"/>
                </a:solidFill>
                <a:latin typeface="Montserrat"/>
                <a:ea typeface="Montserrat"/>
                <a:cs typeface="Montserrat"/>
                <a:sym typeface="Montserrat"/>
              </a:rPr>
              <a:t>Research</a:t>
            </a:r>
            <a:endParaRPr/>
          </a:p>
        </p:txBody>
      </p:sp>
      <p:sp>
        <p:nvSpPr>
          <p:cNvPr id="771" name="Google Shape;771;g22c3faffb84_1_135"/>
          <p:cNvSpPr txBox="1"/>
          <p:nvPr/>
        </p:nvSpPr>
        <p:spPr>
          <a:xfrm>
            <a:off x="1000864" y="6124148"/>
            <a:ext cx="2025000" cy="338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lt1"/>
                </a:solidFill>
                <a:latin typeface="Montserrat"/>
                <a:ea typeface="Montserrat"/>
                <a:cs typeface="Montserrat"/>
                <a:sym typeface="Montserrat"/>
              </a:rPr>
              <a:t>Conclusions</a:t>
            </a:r>
            <a:endParaRPr/>
          </a:p>
        </p:txBody>
      </p:sp>
      <p:sp>
        <p:nvSpPr>
          <p:cNvPr id="772" name="Google Shape;772;g22c3faffb84_1_135"/>
          <p:cNvSpPr/>
          <p:nvPr/>
        </p:nvSpPr>
        <p:spPr>
          <a:xfrm>
            <a:off x="3536680" y="117166"/>
            <a:ext cx="745800" cy="745800"/>
          </a:xfrm>
          <a:prstGeom prst="ellipse">
            <a:avLst/>
          </a:prstGeom>
          <a:solidFill>
            <a:schemeClr val="accent1"/>
          </a:solidFill>
          <a:ln cap="flat" cmpd="sng" w="12700">
            <a:solidFill>
              <a:srgbClr val="259C4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ato Light"/>
              <a:ea typeface="Lato Light"/>
              <a:cs typeface="Lato Light"/>
              <a:sym typeface="Lato Light"/>
            </a:endParaRPr>
          </a:p>
        </p:txBody>
      </p:sp>
      <p:pic>
        <p:nvPicPr>
          <p:cNvPr descr="Play" id="773" name="Google Shape;773;g22c3faffb84_1_135"/>
          <p:cNvPicPr preferRelativeResize="0"/>
          <p:nvPr/>
        </p:nvPicPr>
        <p:blipFill rotWithShape="1">
          <a:blip r:embed="rId3">
            <a:alphaModFix/>
          </a:blip>
          <a:srcRect b="0" l="0" r="0" t="0"/>
          <a:stretch/>
        </p:blipFill>
        <p:spPr>
          <a:xfrm>
            <a:off x="3755824" y="290095"/>
            <a:ext cx="457200" cy="457200"/>
          </a:xfrm>
          <a:prstGeom prst="rect">
            <a:avLst/>
          </a:prstGeom>
          <a:noFill/>
          <a:ln>
            <a:noFill/>
          </a:ln>
        </p:spPr>
      </p:pic>
      <p:pic>
        <p:nvPicPr>
          <p:cNvPr descr="Heart" id="774" name="Google Shape;774;g22c3faffb84_1_135"/>
          <p:cNvPicPr preferRelativeResize="0"/>
          <p:nvPr/>
        </p:nvPicPr>
        <p:blipFill rotWithShape="1">
          <a:blip r:embed="rId4">
            <a:alphaModFix/>
          </a:blip>
          <a:srcRect b="0" l="0" r="0" t="0"/>
          <a:stretch/>
        </p:blipFill>
        <p:spPr>
          <a:xfrm>
            <a:off x="4379012" y="180458"/>
            <a:ext cx="727908" cy="727908"/>
          </a:xfrm>
          <a:prstGeom prst="rect">
            <a:avLst/>
          </a:prstGeom>
          <a:noFill/>
          <a:ln>
            <a:noFill/>
          </a:ln>
        </p:spPr>
      </p:pic>
      <p:grpSp>
        <p:nvGrpSpPr>
          <p:cNvPr id="775" name="Google Shape;775;g22c3faffb84_1_135"/>
          <p:cNvGrpSpPr/>
          <p:nvPr/>
        </p:nvGrpSpPr>
        <p:grpSpPr>
          <a:xfrm>
            <a:off x="5272301" y="437180"/>
            <a:ext cx="284390" cy="65910"/>
            <a:chOff x="5272131" y="3789856"/>
            <a:chExt cx="793500" cy="183900"/>
          </a:xfrm>
        </p:grpSpPr>
        <p:sp>
          <p:nvSpPr>
            <p:cNvPr id="776" name="Google Shape;776;g22c3faffb84_1_135"/>
            <p:cNvSpPr/>
            <p:nvPr/>
          </p:nvSpPr>
          <p:spPr>
            <a:xfrm>
              <a:off x="5272131" y="3789856"/>
              <a:ext cx="183900" cy="183900"/>
            </a:xfrm>
            <a:prstGeom prst="ellipse">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ato Light"/>
                <a:ea typeface="Lato Light"/>
                <a:cs typeface="Lato Light"/>
                <a:sym typeface="Lato Light"/>
              </a:endParaRPr>
            </a:p>
          </p:txBody>
        </p:sp>
        <p:sp>
          <p:nvSpPr>
            <p:cNvPr id="777" name="Google Shape;777;g22c3faffb84_1_135"/>
            <p:cNvSpPr/>
            <p:nvPr/>
          </p:nvSpPr>
          <p:spPr>
            <a:xfrm>
              <a:off x="5576931" y="3789856"/>
              <a:ext cx="183900" cy="183900"/>
            </a:xfrm>
            <a:prstGeom prst="ellipse">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ato Light"/>
                <a:ea typeface="Lato Light"/>
                <a:cs typeface="Lato Light"/>
                <a:sym typeface="Lato Light"/>
              </a:endParaRPr>
            </a:p>
          </p:txBody>
        </p:sp>
        <p:sp>
          <p:nvSpPr>
            <p:cNvPr id="778" name="Google Shape;778;g22c3faffb84_1_135"/>
            <p:cNvSpPr/>
            <p:nvPr/>
          </p:nvSpPr>
          <p:spPr>
            <a:xfrm>
              <a:off x="5881731" y="3789856"/>
              <a:ext cx="183900" cy="183900"/>
            </a:xfrm>
            <a:prstGeom prst="ellipse">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ato Light"/>
                <a:ea typeface="Lato Light"/>
                <a:cs typeface="Lato Light"/>
                <a:sym typeface="Lato Light"/>
              </a:endParaRPr>
            </a:p>
          </p:txBody>
        </p:sp>
      </p:grpSp>
      <p:cxnSp>
        <p:nvCxnSpPr>
          <p:cNvPr id="779" name="Google Shape;779;g22c3faffb84_1_135"/>
          <p:cNvCxnSpPr/>
          <p:nvPr/>
        </p:nvCxnSpPr>
        <p:spPr>
          <a:xfrm>
            <a:off x="3246120" y="4932319"/>
            <a:ext cx="8778300" cy="0"/>
          </a:xfrm>
          <a:prstGeom prst="straightConnector1">
            <a:avLst/>
          </a:prstGeom>
          <a:noFill/>
          <a:ln cap="flat" cmpd="sng" w="9525">
            <a:solidFill>
              <a:schemeClr val="lt1"/>
            </a:solidFill>
            <a:prstDash val="solid"/>
            <a:miter lim="800000"/>
            <a:headEnd len="sm" w="sm" type="none"/>
            <a:tailEnd len="sm" w="sm" type="none"/>
          </a:ln>
        </p:spPr>
      </p:cxnSp>
      <p:sp>
        <p:nvSpPr>
          <p:cNvPr id="780" name="Google Shape;780;g22c3faffb84_1_135"/>
          <p:cNvSpPr txBox="1"/>
          <p:nvPr/>
        </p:nvSpPr>
        <p:spPr>
          <a:xfrm>
            <a:off x="3413759" y="5021173"/>
            <a:ext cx="8199000" cy="2308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SzPts val="1100"/>
              <a:buNone/>
            </a:pPr>
            <a:r>
              <a:rPr lang="en-US" sz="1600">
                <a:solidFill>
                  <a:schemeClr val="lt1"/>
                </a:solidFill>
                <a:latin typeface="Open Sans"/>
                <a:ea typeface="Open Sans"/>
                <a:cs typeface="Open Sans"/>
                <a:sym typeface="Open Sans"/>
              </a:rPr>
              <a:t>Most </a:t>
            </a:r>
            <a:r>
              <a:rPr lang="en-US" sz="1600">
                <a:solidFill>
                  <a:srgbClr val="1ED760"/>
                </a:solidFill>
                <a:latin typeface="Open Sans"/>
                <a:ea typeface="Open Sans"/>
                <a:cs typeface="Open Sans"/>
                <a:sym typeface="Open Sans"/>
              </a:rPr>
              <a:t>Ed sheeran popular music have the characteristic of</a:t>
            </a:r>
            <a:r>
              <a:rPr lang="en-US" sz="1600">
                <a:solidFill>
                  <a:schemeClr val="lt1"/>
                </a:solidFill>
                <a:latin typeface="Open Sans"/>
                <a:ea typeface="Open Sans"/>
                <a:cs typeface="Open Sans"/>
                <a:sym typeface="Open Sans"/>
              </a:rPr>
              <a:t> high acousticness song and high danceablity. But not so energetic </a:t>
            </a:r>
            <a:endParaRPr sz="1600">
              <a:solidFill>
                <a:schemeClr val="lt1"/>
              </a:solidFill>
              <a:latin typeface="Open Sans"/>
              <a:ea typeface="Open Sans"/>
              <a:cs typeface="Open Sans"/>
              <a:sym typeface="Open Sans"/>
            </a:endParaRPr>
          </a:p>
          <a:p>
            <a:pPr indent="0" lvl="0" marL="0" marR="0" rtl="0" algn="l">
              <a:lnSpc>
                <a:spcPct val="100000"/>
              </a:lnSpc>
              <a:spcBef>
                <a:spcPts val="0"/>
              </a:spcBef>
              <a:spcAft>
                <a:spcPts val="0"/>
              </a:spcAft>
              <a:buSzPts val="1100"/>
              <a:buNone/>
            </a:pPr>
            <a:r>
              <a:t/>
            </a:r>
            <a:endParaRPr sz="1600">
              <a:solidFill>
                <a:schemeClr val="lt1"/>
              </a:solidFill>
              <a:latin typeface="Open Sans"/>
              <a:ea typeface="Open Sans"/>
              <a:cs typeface="Open Sans"/>
              <a:sym typeface="Open Sans"/>
            </a:endParaRPr>
          </a:p>
          <a:p>
            <a:pPr indent="0" lvl="0" marL="0" marR="0" rtl="0" algn="l">
              <a:lnSpc>
                <a:spcPct val="100000"/>
              </a:lnSpc>
              <a:spcBef>
                <a:spcPts val="0"/>
              </a:spcBef>
              <a:spcAft>
                <a:spcPts val="0"/>
              </a:spcAft>
              <a:buSzPts val="1100"/>
              <a:buNone/>
            </a:pPr>
            <a:r>
              <a:rPr lang="en-US" sz="1600">
                <a:solidFill>
                  <a:srgbClr val="1ED760"/>
                </a:solidFill>
                <a:latin typeface="Open Sans"/>
                <a:ea typeface="Open Sans"/>
                <a:cs typeface="Open Sans"/>
                <a:sym typeface="Open Sans"/>
              </a:rPr>
              <a:t>Samson’s song</a:t>
            </a:r>
            <a:r>
              <a:rPr lang="en-US" sz="1600">
                <a:solidFill>
                  <a:schemeClr val="lt1"/>
                </a:solidFill>
                <a:latin typeface="Open Sans"/>
                <a:ea typeface="Open Sans"/>
                <a:cs typeface="Open Sans"/>
                <a:sym typeface="Open Sans"/>
              </a:rPr>
              <a:t> in the other hand having the Avg. Danceabilty characteristic are higher and acousticness level are low.</a:t>
            </a:r>
            <a:endParaRPr sz="1600">
              <a:solidFill>
                <a:schemeClr val="lt1"/>
              </a:solidFill>
              <a:latin typeface="Open Sans"/>
              <a:ea typeface="Open Sans"/>
              <a:cs typeface="Open Sans"/>
              <a:sym typeface="Open Sans"/>
            </a:endParaRPr>
          </a:p>
          <a:p>
            <a:pPr indent="0" lvl="0" marL="0" marR="0" rtl="0" algn="l">
              <a:lnSpc>
                <a:spcPct val="100000"/>
              </a:lnSpc>
              <a:spcBef>
                <a:spcPts val="0"/>
              </a:spcBef>
              <a:spcAft>
                <a:spcPts val="0"/>
              </a:spcAft>
              <a:buSzPts val="1100"/>
              <a:buNone/>
            </a:pPr>
            <a:r>
              <a:t/>
            </a:r>
            <a:endParaRPr sz="1600">
              <a:solidFill>
                <a:schemeClr val="lt1"/>
              </a:solidFill>
              <a:latin typeface="Open Sans"/>
              <a:ea typeface="Open Sans"/>
              <a:cs typeface="Open Sans"/>
              <a:sym typeface="Open Sans"/>
            </a:endParaRPr>
          </a:p>
          <a:p>
            <a:pPr indent="0" lvl="0" marL="0" marR="0" rtl="0" algn="l">
              <a:lnSpc>
                <a:spcPct val="100000"/>
              </a:lnSpc>
              <a:spcBef>
                <a:spcPts val="0"/>
              </a:spcBef>
              <a:spcAft>
                <a:spcPts val="0"/>
              </a:spcAft>
              <a:buSzPts val="1100"/>
              <a:buNone/>
            </a:pPr>
            <a:r>
              <a:rPr lang="en-US" sz="1600">
                <a:solidFill>
                  <a:schemeClr val="lt1"/>
                </a:solidFill>
                <a:latin typeface="Open Sans"/>
                <a:ea typeface="Open Sans"/>
                <a:cs typeface="Open Sans"/>
                <a:sym typeface="Open Sans"/>
              </a:rPr>
              <a:t>IT SHOWS THESE </a:t>
            </a:r>
            <a:r>
              <a:rPr lang="en-US" sz="1600">
                <a:solidFill>
                  <a:srgbClr val="1ED760"/>
                </a:solidFill>
                <a:latin typeface="Open Sans"/>
                <a:ea typeface="Open Sans"/>
                <a:cs typeface="Open Sans"/>
                <a:sym typeface="Open Sans"/>
              </a:rPr>
              <a:t>2 MUSIC TYPE ARE DIFFERENT</a:t>
            </a:r>
            <a:r>
              <a:rPr lang="en-US" sz="1600">
                <a:solidFill>
                  <a:schemeClr val="lt1"/>
                </a:solidFill>
                <a:latin typeface="Open Sans"/>
                <a:ea typeface="Open Sans"/>
                <a:cs typeface="Open Sans"/>
                <a:sym typeface="Open Sans"/>
              </a:rPr>
              <a:t> FROM EACH OTHER</a:t>
            </a:r>
            <a:endParaRPr sz="1600">
              <a:solidFill>
                <a:schemeClr val="lt1"/>
              </a:solidFill>
              <a:latin typeface="Open Sans"/>
              <a:ea typeface="Open Sans"/>
              <a:cs typeface="Open Sans"/>
              <a:sym typeface="Open Sans"/>
            </a:endParaRPr>
          </a:p>
          <a:p>
            <a:pPr indent="0" lvl="0" marL="0" marR="0" rtl="0" algn="l">
              <a:lnSpc>
                <a:spcPct val="100000"/>
              </a:lnSpc>
              <a:spcBef>
                <a:spcPts val="0"/>
              </a:spcBef>
              <a:spcAft>
                <a:spcPts val="0"/>
              </a:spcAft>
              <a:buSzPts val="1100"/>
              <a:buNone/>
            </a:pPr>
            <a:r>
              <a:t/>
            </a:r>
            <a:endParaRPr sz="1600">
              <a:solidFill>
                <a:schemeClr val="lt1"/>
              </a:solidFill>
              <a:latin typeface="Open Sans"/>
              <a:ea typeface="Open Sans"/>
              <a:cs typeface="Open Sans"/>
              <a:sym typeface="Open Sans"/>
            </a:endParaRPr>
          </a:p>
          <a:p>
            <a:pPr indent="0" lvl="0" marL="0" marR="0" rtl="0" algn="l">
              <a:lnSpc>
                <a:spcPct val="100000"/>
              </a:lnSpc>
              <a:spcBef>
                <a:spcPts val="0"/>
              </a:spcBef>
              <a:spcAft>
                <a:spcPts val="0"/>
              </a:spcAft>
              <a:buNone/>
            </a:pPr>
            <a:r>
              <a:t/>
            </a:r>
            <a:endParaRPr sz="1600">
              <a:solidFill>
                <a:schemeClr val="lt1"/>
              </a:solidFill>
              <a:latin typeface="Open Sans"/>
              <a:ea typeface="Open Sans"/>
              <a:cs typeface="Open Sans"/>
              <a:sym typeface="Open Sans"/>
            </a:endParaRPr>
          </a:p>
        </p:txBody>
      </p:sp>
      <p:pic>
        <p:nvPicPr>
          <p:cNvPr descr="Home" id="781" name="Google Shape;781;g22c3faffb84_1_135">
            <a:hlinkClick action="ppaction://hlinksldjump" r:id="rId5"/>
          </p:cNvPr>
          <p:cNvPicPr preferRelativeResize="0"/>
          <p:nvPr/>
        </p:nvPicPr>
        <p:blipFill rotWithShape="1">
          <a:blip r:embed="rId6">
            <a:alphaModFix/>
          </a:blip>
          <a:srcRect b="0" l="0" r="0" t="0"/>
          <a:stretch/>
        </p:blipFill>
        <p:spPr>
          <a:xfrm>
            <a:off x="328944" y="1372400"/>
            <a:ext cx="588926" cy="588926"/>
          </a:xfrm>
          <a:prstGeom prst="rect">
            <a:avLst/>
          </a:prstGeom>
          <a:noFill/>
          <a:ln>
            <a:noFill/>
          </a:ln>
        </p:spPr>
      </p:pic>
      <p:pic>
        <p:nvPicPr>
          <p:cNvPr descr="Magnifying glass" id="782" name="Google Shape;782;g22c3faffb84_1_135">
            <a:hlinkClick action="ppaction://hlinksldjump" r:id="rId7"/>
          </p:cNvPr>
          <p:cNvPicPr preferRelativeResize="0"/>
          <p:nvPr/>
        </p:nvPicPr>
        <p:blipFill rotWithShape="1">
          <a:blip r:embed="rId8">
            <a:alphaModFix/>
          </a:blip>
          <a:srcRect b="0" l="0" r="0" t="0"/>
          <a:stretch/>
        </p:blipFill>
        <p:spPr>
          <a:xfrm>
            <a:off x="328944" y="4343393"/>
            <a:ext cx="588926" cy="588926"/>
          </a:xfrm>
          <a:prstGeom prst="rect">
            <a:avLst/>
          </a:prstGeom>
          <a:noFill/>
          <a:ln>
            <a:noFill/>
          </a:ln>
        </p:spPr>
      </p:pic>
      <p:pic>
        <p:nvPicPr>
          <p:cNvPr descr="Books on shelf" id="783" name="Google Shape;783;g22c3faffb84_1_135">
            <a:hlinkClick action="ppaction://hlinksldjump" r:id="rId9"/>
          </p:cNvPr>
          <p:cNvPicPr preferRelativeResize="0"/>
          <p:nvPr/>
        </p:nvPicPr>
        <p:blipFill rotWithShape="1">
          <a:blip r:embed="rId10">
            <a:alphaModFix/>
          </a:blip>
          <a:srcRect b="0" l="0" r="0" t="0"/>
          <a:stretch/>
        </p:blipFill>
        <p:spPr>
          <a:xfrm>
            <a:off x="328944" y="2809326"/>
            <a:ext cx="588926" cy="588926"/>
          </a:xfrm>
          <a:prstGeom prst="rect">
            <a:avLst/>
          </a:prstGeom>
          <a:noFill/>
          <a:ln>
            <a:noFill/>
          </a:ln>
        </p:spPr>
      </p:pic>
      <p:pic>
        <p:nvPicPr>
          <p:cNvPr descr="Headphones" id="784" name="Google Shape;784;g22c3faffb84_1_135">
            <a:hlinkClick action="ppaction://hlinksldjump" r:id="rId11"/>
          </p:cNvPr>
          <p:cNvPicPr preferRelativeResize="0"/>
          <p:nvPr/>
        </p:nvPicPr>
        <p:blipFill rotWithShape="1">
          <a:blip r:embed="rId12">
            <a:alphaModFix/>
          </a:blip>
          <a:srcRect b="0" l="0" r="0" t="0"/>
          <a:stretch/>
        </p:blipFill>
        <p:spPr>
          <a:xfrm>
            <a:off x="328944" y="2035385"/>
            <a:ext cx="588926" cy="588926"/>
          </a:xfrm>
          <a:prstGeom prst="rect">
            <a:avLst/>
          </a:prstGeom>
          <a:noFill/>
          <a:ln>
            <a:noFill/>
          </a:ln>
        </p:spPr>
      </p:pic>
      <p:pic>
        <p:nvPicPr>
          <p:cNvPr descr="Music notes" id="785" name="Google Shape;785;g22c3faffb84_1_135">
            <a:hlinkClick action="ppaction://hlinksldjump" r:id="rId13"/>
          </p:cNvPr>
          <p:cNvPicPr preferRelativeResize="0"/>
          <p:nvPr/>
        </p:nvPicPr>
        <p:blipFill rotWithShape="1">
          <a:blip r:embed="rId14">
            <a:alphaModFix/>
          </a:blip>
          <a:srcRect b="0" l="0" r="0" t="0"/>
          <a:stretch/>
        </p:blipFill>
        <p:spPr>
          <a:xfrm>
            <a:off x="253460" y="5977515"/>
            <a:ext cx="642076" cy="642076"/>
          </a:xfrm>
          <a:prstGeom prst="rect">
            <a:avLst/>
          </a:prstGeom>
          <a:noFill/>
          <a:ln>
            <a:noFill/>
          </a:ln>
        </p:spPr>
      </p:pic>
      <p:pic>
        <p:nvPicPr>
          <p:cNvPr descr="Spotify Logo Png - Free Transparent PNG Logos" id="786" name="Google Shape;786;g22c3faffb84_1_135">
            <a:hlinkClick action="ppaction://hlinksldjump" r:id="rId15"/>
          </p:cNvPr>
          <p:cNvPicPr preferRelativeResize="0"/>
          <p:nvPr/>
        </p:nvPicPr>
        <p:blipFill rotWithShape="1">
          <a:blip r:embed="rId16">
            <a:alphaModFix/>
          </a:blip>
          <a:srcRect b="0" l="0" r="0" t="0"/>
          <a:stretch/>
        </p:blipFill>
        <p:spPr>
          <a:xfrm>
            <a:off x="253460" y="212717"/>
            <a:ext cx="747405" cy="747405"/>
          </a:xfrm>
          <a:prstGeom prst="rect">
            <a:avLst/>
          </a:prstGeom>
          <a:noFill/>
          <a:ln>
            <a:noFill/>
          </a:ln>
        </p:spPr>
      </p:pic>
      <p:sp>
        <p:nvSpPr>
          <p:cNvPr id="787" name="Google Shape;787;g22c3faffb84_1_135"/>
          <p:cNvSpPr txBox="1"/>
          <p:nvPr/>
        </p:nvSpPr>
        <p:spPr>
          <a:xfrm>
            <a:off x="5722075" y="193099"/>
            <a:ext cx="63810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400">
                <a:solidFill>
                  <a:schemeClr val="lt1"/>
                </a:solidFill>
                <a:latin typeface="Oswald"/>
                <a:ea typeface="Oswald"/>
                <a:cs typeface="Oswald"/>
                <a:sym typeface="Oswald"/>
              </a:rPr>
              <a:t>Number 1 Popular </a:t>
            </a:r>
            <a:r>
              <a:rPr lang="en-US" sz="2400">
                <a:solidFill>
                  <a:srgbClr val="0E9453"/>
                </a:solidFill>
                <a:latin typeface="Oswald"/>
                <a:ea typeface="Oswald"/>
                <a:cs typeface="Oswald"/>
                <a:sym typeface="Oswald"/>
              </a:rPr>
              <a:t>Vs</a:t>
            </a:r>
            <a:r>
              <a:rPr lang="en-US" sz="2400">
                <a:solidFill>
                  <a:schemeClr val="lt1"/>
                </a:solidFill>
                <a:latin typeface="Oswald"/>
                <a:ea typeface="Oswald"/>
                <a:cs typeface="Oswald"/>
                <a:sym typeface="Oswald"/>
              </a:rPr>
              <a:t> Number 101 in Indonesian Chart</a:t>
            </a:r>
            <a:endParaRPr sz="2400">
              <a:solidFill>
                <a:schemeClr val="lt1"/>
              </a:solidFill>
              <a:latin typeface="Oswald"/>
              <a:ea typeface="Oswald"/>
              <a:cs typeface="Oswald"/>
              <a:sym typeface="Oswald"/>
            </a:endParaRPr>
          </a:p>
        </p:txBody>
      </p:sp>
      <p:sp>
        <p:nvSpPr>
          <p:cNvPr id="788" name="Google Shape;788;g22c3faffb84_1_135"/>
          <p:cNvSpPr/>
          <p:nvPr/>
        </p:nvSpPr>
        <p:spPr>
          <a:xfrm>
            <a:off x="9791375" y="1459413"/>
            <a:ext cx="1483200" cy="1483200"/>
          </a:xfrm>
          <a:prstGeom prst="roundRect">
            <a:avLst>
              <a:gd fmla="val 16667" name="adj"/>
            </a:avLst>
          </a:prstGeom>
          <a:solidFill>
            <a:srgbClr val="0E945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800">
                <a:solidFill>
                  <a:schemeClr val="lt1"/>
                </a:solidFill>
                <a:latin typeface="Lato"/>
                <a:ea typeface="Lato"/>
                <a:cs typeface="Lato"/>
                <a:sym typeface="Lato"/>
              </a:rPr>
              <a:t>Ed Sheeran</a:t>
            </a:r>
            <a:endParaRPr b="1" sz="1800">
              <a:solidFill>
                <a:schemeClr val="lt1"/>
              </a:solidFill>
              <a:latin typeface="Lato"/>
              <a:ea typeface="Lato"/>
              <a:cs typeface="Lato"/>
              <a:sym typeface="Lato"/>
            </a:endParaRPr>
          </a:p>
        </p:txBody>
      </p:sp>
      <p:sp>
        <p:nvSpPr>
          <p:cNvPr id="789" name="Google Shape;789;g22c3faffb84_1_135"/>
          <p:cNvSpPr/>
          <p:nvPr/>
        </p:nvSpPr>
        <p:spPr>
          <a:xfrm>
            <a:off x="9791375" y="3048254"/>
            <a:ext cx="1483200" cy="1483200"/>
          </a:xfrm>
          <a:prstGeom prst="roundRect">
            <a:avLst>
              <a:gd fmla="val 16667" name="adj"/>
            </a:avLst>
          </a:prstGeom>
          <a:solidFill>
            <a:schemeClr val="accent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800">
                <a:solidFill>
                  <a:schemeClr val="lt1"/>
                </a:solidFill>
                <a:latin typeface="Lato"/>
                <a:ea typeface="Lato"/>
                <a:cs typeface="Lato"/>
                <a:sym typeface="Lato"/>
              </a:rPr>
              <a:t>Samsons Band</a:t>
            </a:r>
            <a:endParaRPr b="1" sz="1800">
              <a:solidFill>
                <a:schemeClr val="lt1"/>
              </a:solidFill>
              <a:latin typeface="Lato"/>
              <a:ea typeface="Lato"/>
              <a:cs typeface="Lato"/>
              <a:sym typeface="Lato"/>
            </a:endParaRPr>
          </a:p>
        </p:txBody>
      </p:sp>
      <p:pic>
        <p:nvPicPr>
          <p:cNvPr descr="Star" id="790" name="Google Shape;790;g22c3faffb84_1_135">
            <a:hlinkClick action="ppaction://hlinksldjump" r:id="rId17"/>
          </p:cNvPr>
          <p:cNvPicPr preferRelativeResize="0"/>
          <p:nvPr/>
        </p:nvPicPr>
        <p:blipFill rotWithShape="1">
          <a:blip r:embed="rId18">
            <a:alphaModFix/>
          </a:blip>
          <a:srcRect b="0" l="0" r="0" t="0"/>
          <a:stretch/>
        </p:blipFill>
        <p:spPr>
          <a:xfrm>
            <a:off x="350069" y="3495393"/>
            <a:ext cx="588926" cy="588926"/>
          </a:xfrm>
          <a:prstGeom prst="rect">
            <a:avLst/>
          </a:prstGeom>
          <a:noFill/>
          <a:ln>
            <a:noFill/>
          </a:ln>
        </p:spPr>
      </p:pic>
      <p:sp>
        <p:nvSpPr>
          <p:cNvPr id="791" name="Google Shape;791;g22c3faffb84_1_135"/>
          <p:cNvSpPr/>
          <p:nvPr/>
        </p:nvSpPr>
        <p:spPr>
          <a:xfrm>
            <a:off x="234297" y="5096107"/>
            <a:ext cx="2833200" cy="663000"/>
          </a:xfrm>
          <a:prstGeom prst="roundRect">
            <a:avLst>
              <a:gd fmla="val 16667" name="adj"/>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ato Light"/>
              <a:ea typeface="Lato Light"/>
              <a:cs typeface="Lato Light"/>
              <a:sym typeface="Lato Light"/>
            </a:endParaRPr>
          </a:p>
        </p:txBody>
      </p:sp>
      <p:sp>
        <p:nvSpPr>
          <p:cNvPr id="792" name="Google Shape;792;g22c3faffb84_1_135"/>
          <p:cNvSpPr txBox="1"/>
          <p:nvPr/>
        </p:nvSpPr>
        <p:spPr>
          <a:xfrm>
            <a:off x="1000864" y="5285948"/>
            <a:ext cx="2025000" cy="338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Montserrat"/>
                <a:ea typeface="Montserrat"/>
                <a:cs typeface="Montserrat"/>
                <a:sym typeface="Montserrat"/>
              </a:rPr>
              <a:t>Topic # 2</a:t>
            </a:r>
            <a:endParaRPr/>
          </a:p>
        </p:txBody>
      </p:sp>
      <p:pic>
        <p:nvPicPr>
          <p:cNvPr descr="Treble clef" id="793" name="Google Shape;793;g22c3faffb84_1_135">
            <a:hlinkClick action="ppaction://hlinksldjump" r:id="rId19"/>
          </p:cNvPr>
          <p:cNvPicPr preferRelativeResize="0"/>
          <p:nvPr/>
        </p:nvPicPr>
        <p:blipFill rotWithShape="1">
          <a:blip r:embed="rId20">
            <a:alphaModFix/>
          </a:blip>
          <a:srcRect b="0" l="0" r="0" t="0"/>
          <a:stretch/>
        </p:blipFill>
        <p:spPr>
          <a:xfrm>
            <a:off x="262550" y="5132538"/>
            <a:ext cx="642076" cy="642076"/>
          </a:xfrm>
          <a:prstGeom prst="rect">
            <a:avLst/>
          </a:prstGeom>
          <a:noFill/>
          <a:ln>
            <a:noFill/>
          </a:ln>
        </p:spPr>
      </p:pic>
      <p:pic>
        <p:nvPicPr>
          <p:cNvPr id="794" name="Google Shape;794;g22c3faffb84_1_135"/>
          <p:cNvPicPr preferRelativeResize="0"/>
          <p:nvPr/>
        </p:nvPicPr>
        <p:blipFill>
          <a:blip r:embed="rId21">
            <a:alphaModFix/>
          </a:blip>
          <a:stretch>
            <a:fillRect/>
          </a:stretch>
        </p:blipFill>
        <p:spPr>
          <a:xfrm>
            <a:off x="3453651" y="1471500"/>
            <a:ext cx="5634300" cy="3089400"/>
          </a:xfrm>
          <a:prstGeom prst="roundRect">
            <a:avLst>
              <a:gd fmla="val 16667" name="adj"/>
            </a:avLst>
          </a:prstGeom>
          <a:noFill/>
          <a:ln>
            <a:noFill/>
          </a:ln>
        </p:spPr>
      </p:pic>
      <p:sp>
        <p:nvSpPr>
          <p:cNvPr id="795" name="Google Shape;795;g22c3faffb84_1_135"/>
          <p:cNvSpPr txBox="1"/>
          <p:nvPr/>
        </p:nvSpPr>
        <p:spPr>
          <a:xfrm>
            <a:off x="997464" y="246314"/>
            <a:ext cx="2031900" cy="708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lt1"/>
                </a:solidFill>
                <a:latin typeface="Montserrat"/>
                <a:ea typeface="Montserrat"/>
                <a:cs typeface="Montserrat"/>
                <a:sym typeface="Montserrat"/>
              </a:rPr>
              <a:t>Group E</a:t>
            </a:r>
            <a:endParaRPr b="1" sz="2000">
              <a:solidFill>
                <a:schemeClr val="lt1"/>
              </a:solidFill>
              <a:latin typeface="Montserrat"/>
              <a:ea typeface="Montserrat"/>
              <a:cs typeface="Montserrat"/>
              <a:sym typeface="Montserrat"/>
            </a:endParaRPr>
          </a:p>
          <a:p>
            <a:pPr indent="0" lvl="0" marL="0" marR="0" rtl="0" algn="l">
              <a:spcBef>
                <a:spcPts val="0"/>
              </a:spcBef>
              <a:spcAft>
                <a:spcPts val="0"/>
              </a:spcAft>
              <a:buNone/>
            </a:pPr>
            <a:r>
              <a:rPr b="1" lang="en-US" sz="2000">
                <a:solidFill>
                  <a:schemeClr val="lt1"/>
                </a:solidFill>
                <a:latin typeface="Montserrat"/>
                <a:ea typeface="Montserrat"/>
                <a:cs typeface="Montserrat"/>
                <a:sym typeface="Montserrat"/>
              </a:rPr>
              <a:t>Shanghai</a:t>
            </a:r>
            <a:endParaRPr b="1" sz="2000">
              <a:solidFill>
                <a:schemeClr val="lt1"/>
              </a:solidFill>
              <a:latin typeface="Montserrat"/>
              <a:ea typeface="Montserrat"/>
              <a:cs typeface="Montserrat"/>
              <a:sym typeface="Montserrat"/>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9" name="Shape 799"/>
        <p:cNvGrpSpPr/>
        <p:nvPr/>
      </p:nvGrpSpPr>
      <p:grpSpPr>
        <a:xfrm>
          <a:off x="0" y="0"/>
          <a:ext cx="0" cy="0"/>
          <a:chOff x="0" y="0"/>
          <a:chExt cx="0" cy="0"/>
        </a:xfrm>
      </p:grpSpPr>
      <p:sp>
        <p:nvSpPr>
          <p:cNvPr id="800" name="Google Shape;800;g22c47a428ae_1_142"/>
          <p:cNvSpPr/>
          <p:nvPr/>
        </p:nvSpPr>
        <p:spPr>
          <a:xfrm>
            <a:off x="234297" y="5956606"/>
            <a:ext cx="2833200" cy="663000"/>
          </a:xfrm>
          <a:prstGeom prst="roundRect">
            <a:avLst>
              <a:gd fmla="val 16667" name="adj"/>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ato Light"/>
              <a:ea typeface="Lato Light"/>
              <a:cs typeface="Lato Light"/>
              <a:sym typeface="Lato Light"/>
            </a:endParaRPr>
          </a:p>
        </p:txBody>
      </p:sp>
      <p:sp>
        <p:nvSpPr>
          <p:cNvPr id="801" name="Google Shape;801;g22c47a428ae_1_142"/>
          <p:cNvSpPr txBox="1"/>
          <p:nvPr/>
        </p:nvSpPr>
        <p:spPr>
          <a:xfrm>
            <a:off x="1000864" y="1484613"/>
            <a:ext cx="1483200" cy="338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lt1"/>
                </a:solidFill>
                <a:latin typeface="Montserrat"/>
                <a:ea typeface="Montserrat"/>
                <a:cs typeface="Montserrat"/>
                <a:sym typeface="Montserrat"/>
              </a:rPr>
              <a:t>About us</a:t>
            </a:r>
            <a:endParaRPr/>
          </a:p>
        </p:txBody>
      </p:sp>
      <p:sp>
        <p:nvSpPr>
          <p:cNvPr id="802" name="Google Shape;802;g22c47a428ae_1_142"/>
          <p:cNvSpPr txBox="1"/>
          <p:nvPr/>
        </p:nvSpPr>
        <p:spPr>
          <a:xfrm>
            <a:off x="1000864" y="2167438"/>
            <a:ext cx="2025000" cy="338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lt1"/>
                </a:solidFill>
                <a:latin typeface="Montserrat"/>
                <a:ea typeface="Montserrat"/>
                <a:cs typeface="Montserrat"/>
                <a:sym typeface="Montserrat"/>
              </a:rPr>
              <a:t>Group Members</a:t>
            </a:r>
            <a:endParaRPr/>
          </a:p>
        </p:txBody>
      </p:sp>
      <p:sp>
        <p:nvSpPr>
          <p:cNvPr id="803" name="Google Shape;803;g22c47a428ae_1_142"/>
          <p:cNvSpPr txBox="1"/>
          <p:nvPr/>
        </p:nvSpPr>
        <p:spPr>
          <a:xfrm>
            <a:off x="1000864" y="2976325"/>
            <a:ext cx="2025000" cy="338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lt1"/>
                </a:solidFill>
                <a:latin typeface="Montserrat"/>
                <a:ea typeface="Montserrat"/>
                <a:cs typeface="Montserrat"/>
                <a:sym typeface="Montserrat"/>
              </a:rPr>
              <a:t>Overview Topics</a:t>
            </a:r>
            <a:endParaRPr/>
          </a:p>
        </p:txBody>
      </p:sp>
      <p:sp>
        <p:nvSpPr>
          <p:cNvPr id="804" name="Google Shape;804;g22c47a428ae_1_142"/>
          <p:cNvSpPr txBox="1"/>
          <p:nvPr/>
        </p:nvSpPr>
        <p:spPr>
          <a:xfrm>
            <a:off x="1000864" y="3716228"/>
            <a:ext cx="2025000" cy="338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lt1"/>
                </a:solidFill>
                <a:latin typeface="Montserrat"/>
                <a:ea typeface="Montserrat"/>
                <a:cs typeface="Montserrat"/>
                <a:sym typeface="Montserrat"/>
              </a:rPr>
              <a:t>Topic # 1</a:t>
            </a:r>
            <a:endParaRPr/>
          </a:p>
        </p:txBody>
      </p:sp>
      <p:sp>
        <p:nvSpPr>
          <p:cNvPr id="805" name="Google Shape;805;g22c47a428ae_1_142"/>
          <p:cNvSpPr txBox="1"/>
          <p:nvPr/>
        </p:nvSpPr>
        <p:spPr>
          <a:xfrm>
            <a:off x="1000864" y="4471653"/>
            <a:ext cx="2025000" cy="338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lt1"/>
                </a:solidFill>
                <a:latin typeface="Montserrat"/>
                <a:ea typeface="Montserrat"/>
                <a:cs typeface="Montserrat"/>
                <a:sym typeface="Montserrat"/>
              </a:rPr>
              <a:t>Research</a:t>
            </a:r>
            <a:endParaRPr/>
          </a:p>
        </p:txBody>
      </p:sp>
      <p:sp>
        <p:nvSpPr>
          <p:cNvPr id="806" name="Google Shape;806;g22c47a428ae_1_142"/>
          <p:cNvSpPr txBox="1"/>
          <p:nvPr/>
        </p:nvSpPr>
        <p:spPr>
          <a:xfrm>
            <a:off x="1000864" y="5285948"/>
            <a:ext cx="2025000" cy="338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lt1"/>
                </a:solidFill>
                <a:latin typeface="Montserrat"/>
                <a:ea typeface="Montserrat"/>
                <a:cs typeface="Montserrat"/>
                <a:sym typeface="Montserrat"/>
              </a:rPr>
              <a:t>Topic # 2</a:t>
            </a:r>
            <a:endParaRPr/>
          </a:p>
        </p:txBody>
      </p:sp>
      <p:sp>
        <p:nvSpPr>
          <p:cNvPr id="807" name="Google Shape;807;g22c47a428ae_1_142"/>
          <p:cNvSpPr txBox="1"/>
          <p:nvPr/>
        </p:nvSpPr>
        <p:spPr>
          <a:xfrm>
            <a:off x="1000864" y="6124148"/>
            <a:ext cx="2025000" cy="338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Montserrat"/>
                <a:ea typeface="Montserrat"/>
                <a:cs typeface="Montserrat"/>
                <a:sym typeface="Montserrat"/>
              </a:rPr>
              <a:t>Conclusions</a:t>
            </a:r>
            <a:endParaRPr/>
          </a:p>
        </p:txBody>
      </p:sp>
      <p:pic>
        <p:nvPicPr>
          <p:cNvPr descr="Home" id="808" name="Google Shape;808;g22c47a428ae_1_142">
            <a:hlinkClick action="ppaction://hlinksldjump" r:id="rId3"/>
          </p:cNvPr>
          <p:cNvPicPr preferRelativeResize="0"/>
          <p:nvPr/>
        </p:nvPicPr>
        <p:blipFill rotWithShape="1">
          <a:blip r:embed="rId4">
            <a:alphaModFix/>
          </a:blip>
          <a:srcRect b="0" l="0" r="0" t="0"/>
          <a:stretch/>
        </p:blipFill>
        <p:spPr>
          <a:xfrm>
            <a:off x="328944" y="1372400"/>
            <a:ext cx="588926" cy="588926"/>
          </a:xfrm>
          <a:prstGeom prst="rect">
            <a:avLst/>
          </a:prstGeom>
          <a:noFill/>
          <a:ln>
            <a:noFill/>
          </a:ln>
        </p:spPr>
      </p:pic>
      <p:pic>
        <p:nvPicPr>
          <p:cNvPr descr="Magnifying glass" id="809" name="Google Shape;809;g22c47a428ae_1_142">
            <a:hlinkClick action="ppaction://hlinksldjump" r:id="rId5"/>
          </p:cNvPr>
          <p:cNvPicPr preferRelativeResize="0"/>
          <p:nvPr/>
        </p:nvPicPr>
        <p:blipFill rotWithShape="1">
          <a:blip r:embed="rId6">
            <a:alphaModFix/>
          </a:blip>
          <a:srcRect b="0" l="0" r="0" t="0"/>
          <a:stretch/>
        </p:blipFill>
        <p:spPr>
          <a:xfrm>
            <a:off x="328944" y="4343393"/>
            <a:ext cx="588926" cy="588926"/>
          </a:xfrm>
          <a:prstGeom prst="rect">
            <a:avLst/>
          </a:prstGeom>
          <a:noFill/>
          <a:ln>
            <a:noFill/>
          </a:ln>
        </p:spPr>
      </p:pic>
      <p:pic>
        <p:nvPicPr>
          <p:cNvPr descr="Books on shelf" id="810" name="Google Shape;810;g22c47a428ae_1_142">
            <a:hlinkClick action="ppaction://hlinksldjump" r:id="rId7"/>
          </p:cNvPr>
          <p:cNvPicPr preferRelativeResize="0"/>
          <p:nvPr/>
        </p:nvPicPr>
        <p:blipFill rotWithShape="1">
          <a:blip r:embed="rId8">
            <a:alphaModFix/>
          </a:blip>
          <a:srcRect b="0" l="0" r="0" t="0"/>
          <a:stretch/>
        </p:blipFill>
        <p:spPr>
          <a:xfrm>
            <a:off x="328944" y="2809326"/>
            <a:ext cx="588926" cy="588926"/>
          </a:xfrm>
          <a:prstGeom prst="rect">
            <a:avLst/>
          </a:prstGeom>
          <a:noFill/>
          <a:ln>
            <a:noFill/>
          </a:ln>
        </p:spPr>
      </p:pic>
      <p:pic>
        <p:nvPicPr>
          <p:cNvPr descr="Star" id="811" name="Google Shape;811;g22c47a428ae_1_142">
            <a:hlinkClick action="ppaction://hlinksldjump" r:id="rId9"/>
          </p:cNvPr>
          <p:cNvPicPr preferRelativeResize="0"/>
          <p:nvPr/>
        </p:nvPicPr>
        <p:blipFill rotWithShape="1">
          <a:blip r:embed="rId10">
            <a:alphaModFix/>
          </a:blip>
          <a:srcRect b="0" l="0" r="0" t="0"/>
          <a:stretch/>
        </p:blipFill>
        <p:spPr>
          <a:xfrm>
            <a:off x="350069" y="3495393"/>
            <a:ext cx="588926" cy="588926"/>
          </a:xfrm>
          <a:prstGeom prst="rect">
            <a:avLst/>
          </a:prstGeom>
          <a:noFill/>
          <a:ln>
            <a:noFill/>
          </a:ln>
        </p:spPr>
      </p:pic>
      <p:pic>
        <p:nvPicPr>
          <p:cNvPr descr="Headphones" id="812" name="Google Shape;812;g22c47a428ae_1_142">
            <a:hlinkClick action="ppaction://hlinksldjump" r:id="rId11"/>
          </p:cNvPr>
          <p:cNvPicPr preferRelativeResize="0"/>
          <p:nvPr/>
        </p:nvPicPr>
        <p:blipFill rotWithShape="1">
          <a:blip r:embed="rId12">
            <a:alphaModFix/>
          </a:blip>
          <a:srcRect b="0" l="0" r="0" t="0"/>
          <a:stretch/>
        </p:blipFill>
        <p:spPr>
          <a:xfrm>
            <a:off x="328944" y="2035385"/>
            <a:ext cx="588926" cy="588926"/>
          </a:xfrm>
          <a:prstGeom prst="rect">
            <a:avLst/>
          </a:prstGeom>
          <a:noFill/>
          <a:ln>
            <a:noFill/>
          </a:ln>
        </p:spPr>
      </p:pic>
      <p:pic>
        <p:nvPicPr>
          <p:cNvPr descr="Treble clef" id="813" name="Google Shape;813;g22c47a428ae_1_142">
            <a:hlinkClick action="ppaction://hlinksldjump" r:id="rId13"/>
          </p:cNvPr>
          <p:cNvPicPr preferRelativeResize="0"/>
          <p:nvPr/>
        </p:nvPicPr>
        <p:blipFill rotWithShape="1">
          <a:blip r:embed="rId14">
            <a:alphaModFix/>
          </a:blip>
          <a:srcRect b="0" l="0" r="0" t="0"/>
          <a:stretch/>
        </p:blipFill>
        <p:spPr>
          <a:xfrm>
            <a:off x="262550" y="5132538"/>
            <a:ext cx="642076" cy="642076"/>
          </a:xfrm>
          <a:prstGeom prst="rect">
            <a:avLst/>
          </a:prstGeom>
          <a:noFill/>
          <a:ln>
            <a:noFill/>
          </a:ln>
        </p:spPr>
      </p:pic>
      <p:pic>
        <p:nvPicPr>
          <p:cNvPr descr="Music notes" id="814" name="Google Shape;814;g22c47a428ae_1_142">
            <a:hlinkClick action="ppaction://hlinksldjump" r:id="rId15"/>
          </p:cNvPr>
          <p:cNvPicPr preferRelativeResize="0"/>
          <p:nvPr/>
        </p:nvPicPr>
        <p:blipFill rotWithShape="1">
          <a:blip r:embed="rId16">
            <a:alphaModFix/>
          </a:blip>
          <a:srcRect b="0" l="0" r="0" t="0"/>
          <a:stretch/>
        </p:blipFill>
        <p:spPr>
          <a:xfrm>
            <a:off x="253460" y="5977515"/>
            <a:ext cx="642076" cy="642076"/>
          </a:xfrm>
          <a:prstGeom prst="rect">
            <a:avLst/>
          </a:prstGeom>
          <a:noFill/>
          <a:ln>
            <a:noFill/>
          </a:ln>
        </p:spPr>
      </p:pic>
      <p:pic>
        <p:nvPicPr>
          <p:cNvPr descr="Spotify Logo Png - Free Transparent PNG Logos" id="815" name="Google Shape;815;g22c47a428ae_1_142">
            <a:hlinkClick action="ppaction://hlinksldjump" r:id="rId17"/>
          </p:cNvPr>
          <p:cNvPicPr preferRelativeResize="0"/>
          <p:nvPr/>
        </p:nvPicPr>
        <p:blipFill rotWithShape="1">
          <a:blip r:embed="rId18">
            <a:alphaModFix/>
          </a:blip>
          <a:srcRect b="0" l="0" r="0" t="0"/>
          <a:stretch/>
        </p:blipFill>
        <p:spPr>
          <a:xfrm>
            <a:off x="253460" y="212717"/>
            <a:ext cx="747405" cy="747405"/>
          </a:xfrm>
          <a:prstGeom prst="rect">
            <a:avLst/>
          </a:prstGeom>
          <a:noFill/>
          <a:ln>
            <a:noFill/>
          </a:ln>
        </p:spPr>
      </p:pic>
      <p:sp>
        <p:nvSpPr>
          <p:cNvPr id="816" name="Google Shape;816;g22c47a428ae_1_142"/>
          <p:cNvSpPr txBox="1"/>
          <p:nvPr/>
        </p:nvSpPr>
        <p:spPr>
          <a:xfrm>
            <a:off x="997464" y="246314"/>
            <a:ext cx="2031900" cy="708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lt1"/>
                </a:solidFill>
                <a:latin typeface="Montserrat"/>
                <a:ea typeface="Montserrat"/>
                <a:cs typeface="Montserrat"/>
                <a:sym typeface="Montserrat"/>
              </a:rPr>
              <a:t>Group E</a:t>
            </a:r>
            <a:endParaRPr b="1" sz="2000">
              <a:solidFill>
                <a:schemeClr val="lt1"/>
              </a:solidFill>
              <a:latin typeface="Montserrat"/>
              <a:ea typeface="Montserrat"/>
              <a:cs typeface="Montserrat"/>
              <a:sym typeface="Montserrat"/>
            </a:endParaRPr>
          </a:p>
          <a:p>
            <a:pPr indent="0" lvl="0" marL="0" marR="0" rtl="0" algn="l">
              <a:spcBef>
                <a:spcPts val="0"/>
              </a:spcBef>
              <a:spcAft>
                <a:spcPts val="0"/>
              </a:spcAft>
              <a:buNone/>
            </a:pPr>
            <a:r>
              <a:rPr b="1" lang="en-US" sz="2000">
                <a:solidFill>
                  <a:schemeClr val="lt1"/>
                </a:solidFill>
                <a:latin typeface="Montserrat"/>
                <a:ea typeface="Montserrat"/>
                <a:cs typeface="Montserrat"/>
                <a:sym typeface="Montserrat"/>
              </a:rPr>
              <a:t>Shanghai</a:t>
            </a:r>
            <a:endParaRPr b="1" sz="2000">
              <a:solidFill>
                <a:schemeClr val="lt1"/>
              </a:solidFill>
              <a:latin typeface="Montserrat"/>
              <a:ea typeface="Montserrat"/>
              <a:cs typeface="Montserrat"/>
              <a:sym typeface="Montserrat"/>
            </a:endParaRPr>
          </a:p>
        </p:txBody>
      </p:sp>
      <p:sp>
        <p:nvSpPr>
          <p:cNvPr id="817" name="Google Shape;817;g22c47a428ae_1_142"/>
          <p:cNvSpPr/>
          <p:nvPr/>
        </p:nvSpPr>
        <p:spPr>
          <a:xfrm>
            <a:off x="4356350" y="1846375"/>
            <a:ext cx="6588300" cy="2598600"/>
          </a:xfrm>
          <a:prstGeom prst="flowChartAlternateProcess">
            <a:avLst/>
          </a:prstGeom>
          <a:solidFill>
            <a:srgbClr val="0B7140"/>
          </a:solidFill>
          <a:ln cap="flat" cmpd="sng" w="9525">
            <a:solidFill>
              <a:srgbClr val="D9D9D9"/>
            </a:solidFill>
            <a:prstDash val="solid"/>
            <a:round/>
            <a:headEnd len="sm" w="sm" type="none"/>
            <a:tailEnd len="sm" w="sm" type="none"/>
          </a:ln>
          <a:effectLst>
            <a:outerShdw blurRad="57150" rotWithShape="0" algn="bl" dir="5400000" dist="19050">
              <a:srgbClr val="000000">
                <a:alpha val="50000"/>
              </a:srgbClr>
            </a:outerShdw>
            <a:reflection blurRad="0" dir="5400000" dist="57150" endA="0" endPos="21000" fadeDir="5400012" kx="0" rotWithShape="0" algn="bl" stA="28000" stPos="0" sy="-100000" ky="0"/>
          </a:effectLst>
        </p:spPr>
        <p:txBody>
          <a:bodyPr anchorCtr="0" anchor="ctr" bIns="91425" lIns="91425" spcFirstLastPara="1" rIns="91425" wrap="square" tIns="91425">
            <a:noAutofit/>
          </a:bodyPr>
          <a:lstStyle/>
          <a:p>
            <a:pPr indent="0" lvl="0" marL="0" rtl="0" algn="ctr">
              <a:spcBef>
                <a:spcPts val="0"/>
              </a:spcBef>
              <a:spcAft>
                <a:spcPts val="0"/>
              </a:spcAft>
              <a:buNone/>
            </a:pPr>
            <a:r>
              <a:rPr lang="en-US" sz="3100">
                <a:solidFill>
                  <a:srgbClr val="FFFFFF"/>
                </a:solidFill>
                <a:latin typeface="Oswald"/>
                <a:ea typeface="Oswald"/>
                <a:cs typeface="Oswald"/>
                <a:sym typeface="Oswald"/>
              </a:rPr>
              <a:t>WE WANTED TO GIVE INSIGHT AND RECOMMENDATION TO PEOPLE WHO WANTED TO JOIN INDONESIAN MUSIC INDUSTRY</a:t>
            </a:r>
            <a:endParaRPr sz="3100">
              <a:solidFill>
                <a:srgbClr val="FFFFFF"/>
              </a:solidFill>
              <a:latin typeface="Oswald"/>
              <a:ea typeface="Oswald"/>
              <a:cs typeface="Oswald"/>
              <a:sym typeface="Oswa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1" name="Shape 821"/>
        <p:cNvGrpSpPr/>
        <p:nvPr/>
      </p:nvGrpSpPr>
      <p:grpSpPr>
        <a:xfrm>
          <a:off x="0" y="0"/>
          <a:ext cx="0" cy="0"/>
          <a:chOff x="0" y="0"/>
          <a:chExt cx="0" cy="0"/>
        </a:xfrm>
      </p:grpSpPr>
      <p:sp>
        <p:nvSpPr>
          <p:cNvPr id="822" name="Google Shape;822;p9"/>
          <p:cNvSpPr/>
          <p:nvPr/>
        </p:nvSpPr>
        <p:spPr>
          <a:xfrm>
            <a:off x="3122200" y="0"/>
            <a:ext cx="9069900" cy="2364000"/>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ato Light"/>
              <a:ea typeface="Lato Light"/>
              <a:cs typeface="Lato Light"/>
              <a:sym typeface="Lato Light"/>
            </a:endParaRPr>
          </a:p>
        </p:txBody>
      </p:sp>
      <p:sp>
        <p:nvSpPr>
          <p:cNvPr id="823" name="Google Shape;823;p9"/>
          <p:cNvSpPr/>
          <p:nvPr/>
        </p:nvSpPr>
        <p:spPr>
          <a:xfrm>
            <a:off x="3108950" y="26224"/>
            <a:ext cx="9069600" cy="2364000"/>
          </a:xfrm>
          <a:prstGeom prst="rect">
            <a:avLst/>
          </a:prstGeom>
          <a:gradFill>
            <a:gsLst>
              <a:gs pos="0">
                <a:srgbClr val="F4FDF6">
                  <a:alpha val="0"/>
                </a:srgbClr>
              </a:gs>
              <a:gs pos="48000">
                <a:srgbClr val="313331">
                  <a:alpha val="41960"/>
                </a:srgbClr>
              </a:gs>
              <a:gs pos="86000">
                <a:schemeClr val="dk1"/>
              </a:gs>
              <a:gs pos="100000">
                <a:schemeClr val="dk1"/>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ato Light"/>
              <a:ea typeface="Lato Light"/>
              <a:cs typeface="Lato Light"/>
              <a:sym typeface="Lato Light"/>
            </a:endParaRPr>
          </a:p>
        </p:txBody>
      </p:sp>
      <p:sp>
        <p:nvSpPr>
          <p:cNvPr id="824" name="Google Shape;824;p9"/>
          <p:cNvSpPr/>
          <p:nvPr/>
        </p:nvSpPr>
        <p:spPr>
          <a:xfrm>
            <a:off x="234297" y="5956606"/>
            <a:ext cx="2833166" cy="662985"/>
          </a:xfrm>
          <a:prstGeom prst="roundRect">
            <a:avLst>
              <a:gd fmla="val 16667" name="adj"/>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ato Light"/>
              <a:ea typeface="Lato Light"/>
              <a:cs typeface="Lato Light"/>
              <a:sym typeface="Lato Light"/>
            </a:endParaRPr>
          </a:p>
        </p:txBody>
      </p:sp>
      <p:sp>
        <p:nvSpPr>
          <p:cNvPr id="825" name="Google Shape;825;p9"/>
          <p:cNvSpPr txBox="1"/>
          <p:nvPr/>
        </p:nvSpPr>
        <p:spPr>
          <a:xfrm>
            <a:off x="1000864" y="1484613"/>
            <a:ext cx="1483256"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lt1"/>
                </a:solidFill>
                <a:latin typeface="Montserrat"/>
                <a:ea typeface="Montserrat"/>
                <a:cs typeface="Montserrat"/>
                <a:sym typeface="Montserrat"/>
              </a:rPr>
              <a:t>About us</a:t>
            </a:r>
            <a:endParaRPr/>
          </a:p>
        </p:txBody>
      </p:sp>
      <p:sp>
        <p:nvSpPr>
          <p:cNvPr id="826" name="Google Shape;826;p9"/>
          <p:cNvSpPr txBox="1"/>
          <p:nvPr/>
        </p:nvSpPr>
        <p:spPr>
          <a:xfrm>
            <a:off x="1000864" y="2167438"/>
            <a:ext cx="2025102" cy="33565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lt1"/>
                </a:solidFill>
                <a:latin typeface="Montserrat"/>
                <a:ea typeface="Montserrat"/>
                <a:cs typeface="Montserrat"/>
                <a:sym typeface="Montserrat"/>
              </a:rPr>
              <a:t>Group Members</a:t>
            </a:r>
            <a:endParaRPr/>
          </a:p>
        </p:txBody>
      </p:sp>
      <p:sp>
        <p:nvSpPr>
          <p:cNvPr id="827" name="Google Shape;827;p9"/>
          <p:cNvSpPr txBox="1"/>
          <p:nvPr/>
        </p:nvSpPr>
        <p:spPr>
          <a:xfrm>
            <a:off x="1000864" y="2976325"/>
            <a:ext cx="2025102" cy="33565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lt1"/>
                </a:solidFill>
                <a:latin typeface="Montserrat"/>
                <a:ea typeface="Montserrat"/>
                <a:cs typeface="Montserrat"/>
                <a:sym typeface="Montserrat"/>
              </a:rPr>
              <a:t>Overview Topics</a:t>
            </a:r>
            <a:endParaRPr/>
          </a:p>
        </p:txBody>
      </p:sp>
      <p:sp>
        <p:nvSpPr>
          <p:cNvPr id="828" name="Google Shape;828;p9"/>
          <p:cNvSpPr txBox="1"/>
          <p:nvPr/>
        </p:nvSpPr>
        <p:spPr>
          <a:xfrm>
            <a:off x="1000864" y="3716228"/>
            <a:ext cx="2025102" cy="33565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lt1"/>
                </a:solidFill>
                <a:latin typeface="Montserrat"/>
                <a:ea typeface="Montserrat"/>
                <a:cs typeface="Montserrat"/>
                <a:sym typeface="Montserrat"/>
              </a:rPr>
              <a:t>Topic # 1</a:t>
            </a:r>
            <a:endParaRPr/>
          </a:p>
        </p:txBody>
      </p:sp>
      <p:sp>
        <p:nvSpPr>
          <p:cNvPr id="829" name="Google Shape;829;p9"/>
          <p:cNvSpPr txBox="1"/>
          <p:nvPr/>
        </p:nvSpPr>
        <p:spPr>
          <a:xfrm>
            <a:off x="1000864" y="4471653"/>
            <a:ext cx="2025102" cy="33565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lt1"/>
                </a:solidFill>
                <a:latin typeface="Montserrat"/>
                <a:ea typeface="Montserrat"/>
                <a:cs typeface="Montserrat"/>
                <a:sym typeface="Montserrat"/>
              </a:rPr>
              <a:t>Research</a:t>
            </a:r>
            <a:endParaRPr/>
          </a:p>
        </p:txBody>
      </p:sp>
      <p:sp>
        <p:nvSpPr>
          <p:cNvPr id="830" name="Google Shape;830;p9"/>
          <p:cNvSpPr txBox="1"/>
          <p:nvPr/>
        </p:nvSpPr>
        <p:spPr>
          <a:xfrm>
            <a:off x="1000864" y="5285948"/>
            <a:ext cx="2025102" cy="33565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lt1"/>
                </a:solidFill>
                <a:latin typeface="Montserrat"/>
                <a:ea typeface="Montserrat"/>
                <a:cs typeface="Montserrat"/>
                <a:sym typeface="Montserrat"/>
              </a:rPr>
              <a:t>Topic # 2</a:t>
            </a:r>
            <a:endParaRPr/>
          </a:p>
        </p:txBody>
      </p:sp>
      <p:sp>
        <p:nvSpPr>
          <p:cNvPr id="831" name="Google Shape;831;p9"/>
          <p:cNvSpPr txBox="1"/>
          <p:nvPr/>
        </p:nvSpPr>
        <p:spPr>
          <a:xfrm>
            <a:off x="1000864" y="6124148"/>
            <a:ext cx="2025102" cy="33565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Montserrat"/>
                <a:ea typeface="Montserrat"/>
                <a:cs typeface="Montserrat"/>
                <a:sym typeface="Montserrat"/>
              </a:rPr>
              <a:t>Conclusions</a:t>
            </a:r>
            <a:endParaRPr/>
          </a:p>
        </p:txBody>
      </p:sp>
      <p:sp>
        <p:nvSpPr>
          <p:cNvPr id="832" name="Google Shape;832;p9"/>
          <p:cNvSpPr txBox="1"/>
          <p:nvPr/>
        </p:nvSpPr>
        <p:spPr>
          <a:xfrm>
            <a:off x="5873452" y="2901599"/>
            <a:ext cx="4978200" cy="2801400"/>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n-US" sz="1600">
                <a:solidFill>
                  <a:schemeClr val="lt1"/>
                </a:solidFill>
                <a:latin typeface="Open Sans"/>
                <a:ea typeface="Open Sans"/>
                <a:cs typeface="Open Sans"/>
                <a:sym typeface="Open Sans"/>
              </a:rPr>
              <a:t>Based on the analysis in the previous slide, we can provide Insight and recommendation to artist to gain more popularity:</a:t>
            </a:r>
            <a:endParaRPr sz="1600">
              <a:solidFill>
                <a:schemeClr val="lt1"/>
              </a:solidFill>
              <a:latin typeface="Open Sans"/>
              <a:ea typeface="Open Sans"/>
              <a:cs typeface="Open Sans"/>
              <a:sym typeface="Open Sans"/>
            </a:endParaRPr>
          </a:p>
          <a:p>
            <a:pPr indent="0" lvl="0" marL="0" marR="0" rtl="0" algn="just">
              <a:spcBef>
                <a:spcPts val="0"/>
              </a:spcBef>
              <a:spcAft>
                <a:spcPts val="0"/>
              </a:spcAft>
              <a:buNone/>
            </a:pPr>
            <a:r>
              <a:t/>
            </a:r>
            <a:endParaRPr sz="1600">
              <a:solidFill>
                <a:schemeClr val="lt1"/>
              </a:solidFill>
              <a:latin typeface="Open Sans"/>
              <a:ea typeface="Open Sans"/>
              <a:cs typeface="Open Sans"/>
              <a:sym typeface="Open Sans"/>
            </a:endParaRPr>
          </a:p>
          <a:p>
            <a:pPr indent="-330200" lvl="0" marL="457200" rtl="0" algn="just">
              <a:spcBef>
                <a:spcPts val="0"/>
              </a:spcBef>
              <a:spcAft>
                <a:spcPts val="0"/>
              </a:spcAft>
              <a:buClr>
                <a:schemeClr val="lt1"/>
              </a:buClr>
              <a:buSzPts val="1600"/>
              <a:buFont typeface="Open Sans"/>
              <a:buChar char="-"/>
            </a:pPr>
            <a:r>
              <a:rPr lang="en-US" sz="1600">
                <a:solidFill>
                  <a:schemeClr val="lt1"/>
                </a:solidFill>
                <a:latin typeface="Open Sans"/>
                <a:ea typeface="Open Sans"/>
                <a:cs typeface="Open Sans"/>
                <a:sym typeface="Open Sans"/>
              </a:rPr>
              <a:t>Local Music Still very much appreciated in Indonesia, </a:t>
            </a:r>
            <a:endParaRPr sz="1600">
              <a:solidFill>
                <a:schemeClr val="lt1"/>
              </a:solidFill>
              <a:latin typeface="Open Sans"/>
              <a:ea typeface="Open Sans"/>
              <a:cs typeface="Open Sans"/>
              <a:sym typeface="Open Sans"/>
            </a:endParaRPr>
          </a:p>
          <a:p>
            <a:pPr indent="0" lvl="0" marL="457200" rtl="0" algn="just">
              <a:spcBef>
                <a:spcPts val="0"/>
              </a:spcBef>
              <a:spcAft>
                <a:spcPts val="0"/>
              </a:spcAft>
              <a:buNone/>
            </a:pPr>
            <a:r>
              <a:t/>
            </a:r>
            <a:endParaRPr sz="1600">
              <a:solidFill>
                <a:schemeClr val="lt1"/>
              </a:solidFill>
              <a:latin typeface="Open Sans"/>
              <a:ea typeface="Open Sans"/>
              <a:cs typeface="Open Sans"/>
              <a:sym typeface="Open Sans"/>
            </a:endParaRPr>
          </a:p>
          <a:p>
            <a:pPr indent="-330200" lvl="0" marL="457200" marR="0" rtl="0" algn="just">
              <a:spcBef>
                <a:spcPts val="0"/>
              </a:spcBef>
              <a:spcAft>
                <a:spcPts val="0"/>
              </a:spcAft>
              <a:buClr>
                <a:schemeClr val="lt1"/>
              </a:buClr>
              <a:buSzPts val="1600"/>
              <a:buFont typeface="Open Sans"/>
              <a:buChar char="-"/>
            </a:pPr>
            <a:r>
              <a:rPr lang="en-US" sz="1600">
                <a:solidFill>
                  <a:schemeClr val="lt1"/>
                </a:solidFill>
                <a:latin typeface="Open Sans"/>
                <a:ea typeface="Open Sans"/>
                <a:cs typeface="Open Sans"/>
                <a:sym typeface="Open Sans"/>
              </a:rPr>
              <a:t>Creating songs that have </a:t>
            </a:r>
            <a:r>
              <a:rPr lang="en-US" sz="1600">
                <a:solidFill>
                  <a:schemeClr val="accent1"/>
                </a:solidFill>
                <a:latin typeface="Open Sans"/>
                <a:ea typeface="Open Sans"/>
                <a:cs typeface="Open Sans"/>
                <a:sym typeface="Open Sans"/>
              </a:rPr>
              <a:t>high</a:t>
            </a:r>
            <a:r>
              <a:rPr lang="en-US" sz="1600">
                <a:solidFill>
                  <a:schemeClr val="lt1"/>
                </a:solidFill>
                <a:latin typeface="Open Sans"/>
                <a:ea typeface="Open Sans"/>
                <a:cs typeface="Open Sans"/>
                <a:sym typeface="Open Sans"/>
              </a:rPr>
              <a:t> danceability, energy, loudness, speechiness, liveliness, and valence </a:t>
            </a:r>
            <a:r>
              <a:rPr lang="en-US" sz="1600">
                <a:solidFill>
                  <a:schemeClr val="accent1"/>
                </a:solidFill>
                <a:latin typeface="Open Sans"/>
                <a:ea typeface="Open Sans"/>
                <a:cs typeface="Open Sans"/>
                <a:sym typeface="Open Sans"/>
              </a:rPr>
              <a:t>without losing</a:t>
            </a:r>
            <a:r>
              <a:rPr lang="en-US" sz="1600">
                <a:solidFill>
                  <a:schemeClr val="lt1"/>
                </a:solidFill>
                <a:latin typeface="Open Sans"/>
                <a:ea typeface="Open Sans"/>
                <a:cs typeface="Open Sans"/>
                <a:sym typeface="Open Sans"/>
              </a:rPr>
              <a:t> acoustic and instrumental values.</a:t>
            </a:r>
            <a:endParaRPr sz="1600">
              <a:solidFill>
                <a:schemeClr val="lt1"/>
              </a:solidFill>
              <a:latin typeface="Open Sans"/>
              <a:ea typeface="Open Sans"/>
              <a:cs typeface="Open Sans"/>
              <a:sym typeface="Open Sans"/>
            </a:endParaRPr>
          </a:p>
        </p:txBody>
      </p:sp>
      <p:sp>
        <p:nvSpPr>
          <p:cNvPr id="833" name="Google Shape;833;p9"/>
          <p:cNvSpPr txBox="1"/>
          <p:nvPr/>
        </p:nvSpPr>
        <p:spPr>
          <a:xfrm>
            <a:off x="3545125" y="954125"/>
            <a:ext cx="7226100" cy="831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4800">
                <a:solidFill>
                  <a:schemeClr val="lt1"/>
                </a:solidFill>
                <a:latin typeface="Montserrat"/>
                <a:ea typeface="Montserrat"/>
                <a:cs typeface="Montserrat"/>
                <a:sym typeface="Montserrat"/>
              </a:rPr>
              <a:t>RECOMMENDATION</a:t>
            </a:r>
            <a:endParaRPr/>
          </a:p>
        </p:txBody>
      </p:sp>
      <p:sp>
        <p:nvSpPr>
          <p:cNvPr id="834" name="Google Shape;834;p9"/>
          <p:cNvSpPr/>
          <p:nvPr/>
        </p:nvSpPr>
        <p:spPr>
          <a:xfrm>
            <a:off x="3524800" y="3169430"/>
            <a:ext cx="1849800" cy="2010000"/>
          </a:xfrm>
          <a:prstGeom prst="roundRect">
            <a:avLst>
              <a:gd fmla="val 16667" name="adj"/>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ato Light"/>
              <a:ea typeface="Lato Light"/>
              <a:cs typeface="Lato Light"/>
              <a:sym typeface="Lato Light"/>
            </a:endParaRPr>
          </a:p>
        </p:txBody>
      </p:sp>
      <p:pic>
        <p:nvPicPr>
          <p:cNvPr descr="Heart" id="835" name="Google Shape;835;p9"/>
          <p:cNvPicPr preferRelativeResize="0"/>
          <p:nvPr/>
        </p:nvPicPr>
        <p:blipFill rotWithShape="1">
          <a:blip r:embed="rId3">
            <a:alphaModFix/>
          </a:blip>
          <a:srcRect b="0" l="0" r="0" t="0"/>
          <a:stretch/>
        </p:blipFill>
        <p:spPr>
          <a:xfrm>
            <a:off x="3992517" y="3717236"/>
            <a:ext cx="914400" cy="914400"/>
          </a:xfrm>
          <a:prstGeom prst="rect">
            <a:avLst/>
          </a:prstGeom>
          <a:noFill/>
          <a:ln>
            <a:noFill/>
          </a:ln>
        </p:spPr>
      </p:pic>
      <p:sp>
        <p:nvSpPr>
          <p:cNvPr id="836" name="Google Shape;836;p9"/>
          <p:cNvSpPr txBox="1"/>
          <p:nvPr/>
        </p:nvSpPr>
        <p:spPr>
          <a:xfrm>
            <a:off x="3601401" y="1684400"/>
            <a:ext cx="7300800" cy="646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Montserrat"/>
                <a:ea typeface="Montserrat"/>
                <a:cs typeface="Montserrat"/>
                <a:sym typeface="Montserrat"/>
              </a:rPr>
              <a:t>to Artist, Band, Musician </a:t>
            </a:r>
            <a:r>
              <a:rPr lang="en-US" sz="1800">
                <a:solidFill>
                  <a:schemeClr val="accent1"/>
                </a:solidFill>
                <a:latin typeface="Montserrat"/>
                <a:ea typeface="Montserrat"/>
                <a:cs typeface="Montserrat"/>
                <a:sym typeface="Montserrat"/>
              </a:rPr>
              <a:t>who wanted to play role</a:t>
            </a:r>
            <a:r>
              <a:rPr lang="en-US" sz="1800">
                <a:solidFill>
                  <a:schemeClr val="lt1"/>
                </a:solidFill>
                <a:latin typeface="Montserrat"/>
                <a:ea typeface="Montserrat"/>
                <a:cs typeface="Montserrat"/>
                <a:sym typeface="Montserrat"/>
              </a:rPr>
              <a:t> in Indonesian music industry</a:t>
            </a:r>
            <a:endParaRPr sz="1200"/>
          </a:p>
        </p:txBody>
      </p:sp>
      <p:pic>
        <p:nvPicPr>
          <p:cNvPr descr="Home" id="837" name="Google Shape;837;p9">
            <a:hlinkClick action="ppaction://hlinksldjump" r:id="rId4"/>
          </p:cNvPr>
          <p:cNvPicPr preferRelativeResize="0"/>
          <p:nvPr/>
        </p:nvPicPr>
        <p:blipFill rotWithShape="1">
          <a:blip r:embed="rId5">
            <a:alphaModFix/>
          </a:blip>
          <a:srcRect b="0" l="0" r="0" t="0"/>
          <a:stretch/>
        </p:blipFill>
        <p:spPr>
          <a:xfrm>
            <a:off x="328944" y="1372400"/>
            <a:ext cx="588926" cy="588926"/>
          </a:xfrm>
          <a:prstGeom prst="rect">
            <a:avLst/>
          </a:prstGeom>
          <a:noFill/>
          <a:ln>
            <a:noFill/>
          </a:ln>
        </p:spPr>
      </p:pic>
      <p:pic>
        <p:nvPicPr>
          <p:cNvPr descr="Magnifying glass" id="838" name="Google Shape;838;p9">
            <a:hlinkClick action="ppaction://hlinksldjump" r:id="rId6"/>
          </p:cNvPr>
          <p:cNvPicPr preferRelativeResize="0"/>
          <p:nvPr/>
        </p:nvPicPr>
        <p:blipFill rotWithShape="1">
          <a:blip r:embed="rId7">
            <a:alphaModFix/>
          </a:blip>
          <a:srcRect b="0" l="0" r="0" t="0"/>
          <a:stretch/>
        </p:blipFill>
        <p:spPr>
          <a:xfrm>
            <a:off x="328944" y="4343393"/>
            <a:ext cx="588926" cy="588926"/>
          </a:xfrm>
          <a:prstGeom prst="rect">
            <a:avLst/>
          </a:prstGeom>
          <a:noFill/>
          <a:ln>
            <a:noFill/>
          </a:ln>
        </p:spPr>
      </p:pic>
      <p:pic>
        <p:nvPicPr>
          <p:cNvPr descr="Books on shelf" id="839" name="Google Shape;839;p9">
            <a:hlinkClick action="ppaction://hlinksldjump" r:id="rId8"/>
          </p:cNvPr>
          <p:cNvPicPr preferRelativeResize="0"/>
          <p:nvPr/>
        </p:nvPicPr>
        <p:blipFill rotWithShape="1">
          <a:blip r:embed="rId9">
            <a:alphaModFix/>
          </a:blip>
          <a:srcRect b="0" l="0" r="0" t="0"/>
          <a:stretch/>
        </p:blipFill>
        <p:spPr>
          <a:xfrm>
            <a:off x="328944" y="2809326"/>
            <a:ext cx="588926" cy="588926"/>
          </a:xfrm>
          <a:prstGeom prst="rect">
            <a:avLst/>
          </a:prstGeom>
          <a:noFill/>
          <a:ln>
            <a:noFill/>
          </a:ln>
        </p:spPr>
      </p:pic>
      <p:pic>
        <p:nvPicPr>
          <p:cNvPr descr="Star" id="840" name="Google Shape;840;p9">
            <a:hlinkClick action="ppaction://hlinksldjump" r:id="rId10"/>
          </p:cNvPr>
          <p:cNvPicPr preferRelativeResize="0"/>
          <p:nvPr/>
        </p:nvPicPr>
        <p:blipFill rotWithShape="1">
          <a:blip r:embed="rId11">
            <a:alphaModFix/>
          </a:blip>
          <a:srcRect b="0" l="0" r="0" t="0"/>
          <a:stretch/>
        </p:blipFill>
        <p:spPr>
          <a:xfrm>
            <a:off x="350069" y="3495393"/>
            <a:ext cx="588926" cy="588926"/>
          </a:xfrm>
          <a:prstGeom prst="rect">
            <a:avLst/>
          </a:prstGeom>
          <a:noFill/>
          <a:ln>
            <a:noFill/>
          </a:ln>
        </p:spPr>
      </p:pic>
      <p:pic>
        <p:nvPicPr>
          <p:cNvPr descr="Headphones" id="841" name="Google Shape;841;p9">
            <a:hlinkClick action="ppaction://hlinksldjump" r:id="rId12"/>
          </p:cNvPr>
          <p:cNvPicPr preferRelativeResize="0"/>
          <p:nvPr/>
        </p:nvPicPr>
        <p:blipFill rotWithShape="1">
          <a:blip r:embed="rId13">
            <a:alphaModFix/>
          </a:blip>
          <a:srcRect b="0" l="0" r="0" t="0"/>
          <a:stretch/>
        </p:blipFill>
        <p:spPr>
          <a:xfrm>
            <a:off x="328944" y="2035385"/>
            <a:ext cx="588926" cy="588926"/>
          </a:xfrm>
          <a:prstGeom prst="rect">
            <a:avLst/>
          </a:prstGeom>
          <a:noFill/>
          <a:ln>
            <a:noFill/>
          </a:ln>
        </p:spPr>
      </p:pic>
      <p:pic>
        <p:nvPicPr>
          <p:cNvPr descr="Treble clef" id="842" name="Google Shape;842;p9">
            <a:hlinkClick action="ppaction://hlinksldjump" r:id="rId14"/>
          </p:cNvPr>
          <p:cNvPicPr preferRelativeResize="0"/>
          <p:nvPr/>
        </p:nvPicPr>
        <p:blipFill rotWithShape="1">
          <a:blip r:embed="rId15">
            <a:alphaModFix/>
          </a:blip>
          <a:srcRect b="0" l="0" r="0" t="0"/>
          <a:stretch/>
        </p:blipFill>
        <p:spPr>
          <a:xfrm>
            <a:off x="262550" y="5132538"/>
            <a:ext cx="642076" cy="642076"/>
          </a:xfrm>
          <a:prstGeom prst="rect">
            <a:avLst/>
          </a:prstGeom>
          <a:noFill/>
          <a:ln>
            <a:noFill/>
          </a:ln>
        </p:spPr>
      </p:pic>
      <p:pic>
        <p:nvPicPr>
          <p:cNvPr descr="Music notes" id="843" name="Google Shape;843;p9">
            <a:hlinkClick action="ppaction://hlinksldjump" r:id="rId16"/>
          </p:cNvPr>
          <p:cNvPicPr preferRelativeResize="0"/>
          <p:nvPr/>
        </p:nvPicPr>
        <p:blipFill rotWithShape="1">
          <a:blip r:embed="rId17">
            <a:alphaModFix/>
          </a:blip>
          <a:srcRect b="0" l="0" r="0" t="0"/>
          <a:stretch/>
        </p:blipFill>
        <p:spPr>
          <a:xfrm>
            <a:off x="253460" y="5977515"/>
            <a:ext cx="642076" cy="642076"/>
          </a:xfrm>
          <a:prstGeom prst="rect">
            <a:avLst/>
          </a:prstGeom>
          <a:noFill/>
          <a:ln>
            <a:noFill/>
          </a:ln>
        </p:spPr>
      </p:pic>
      <p:pic>
        <p:nvPicPr>
          <p:cNvPr descr="Spotify Logo Png - Free Transparent PNG Logos" id="844" name="Google Shape;844;p9">
            <a:hlinkClick action="ppaction://hlinksldjump" r:id="rId18"/>
          </p:cNvPr>
          <p:cNvPicPr preferRelativeResize="0"/>
          <p:nvPr/>
        </p:nvPicPr>
        <p:blipFill rotWithShape="1">
          <a:blip r:embed="rId19">
            <a:alphaModFix/>
          </a:blip>
          <a:srcRect b="0" l="0" r="0" t="0"/>
          <a:stretch/>
        </p:blipFill>
        <p:spPr>
          <a:xfrm>
            <a:off x="253460" y="212717"/>
            <a:ext cx="747404" cy="747404"/>
          </a:xfrm>
          <a:prstGeom prst="rect">
            <a:avLst/>
          </a:prstGeom>
          <a:noFill/>
          <a:ln>
            <a:noFill/>
          </a:ln>
        </p:spPr>
      </p:pic>
      <p:sp>
        <p:nvSpPr>
          <p:cNvPr id="845" name="Google Shape;845;p9"/>
          <p:cNvSpPr txBox="1"/>
          <p:nvPr/>
        </p:nvSpPr>
        <p:spPr>
          <a:xfrm>
            <a:off x="997464" y="246314"/>
            <a:ext cx="2031900" cy="708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lt1"/>
                </a:solidFill>
                <a:latin typeface="Montserrat"/>
                <a:ea typeface="Montserrat"/>
                <a:cs typeface="Montserrat"/>
                <a:sym typeface="Montserrat"/>
              </a:rPr>
              <a:t>Group E</a:t>
            </a:r>
            <a:endParaRPr b="1" sz="2000">
              <a:solidFill>
                <a:schemeClr val="lt1"/>
              </a:solidFill>
              <a:latin typeface="Montserrat"/>
              <a:ea typeface="Montserrat"/>
              <a:cs typeface="Montserrat"/>
              <a:sym typeface="Montserrat"/>
            </a:endParaRPr>
          </a:p>
          <a:p>
            <a:pPr indent="0" lvl="0" marL="0" marR="0" rtl="0" algn="l">
              <a:spcBef>
                <a:spcPts val="0"/>
              </a:spcBef>
              <a:spcAft>
                <a:spcPts val="0"/>
              </a:spcAft>
              <a:buNone/>
            </a:pPr>
            <a:r>
              <a:rPr b="1" lang="en-US" sz="2000">
                <a:solidFill>
                  <a:schemeClr val="lt1"/>
                </a:solidFill>
                <a:latin typeface="Montserrat"/>
                <a:ea typeface="Montserrat"/>
                <a:cs typeface="Montserrat"/>
                <a:sym typeface="Montserrat"/>
              </a:rPr>
              <a:t>Shanghai</a:t>
            </a:r>
            <a:endParaRPr b="1" sz="2000">
              <a:solidFill>
                <a:schemeClr val="lt1"/>
              </a:solidFill>
              <a:latin typeface="Montserrat"/>
              <a:ea typeface="Montserrat"/>
              <a:cs typeface="Montserrat"/>
              <a:sym typeface="Montserrat"/>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9" name="Shape 849"/>
        <p:cNvGrpSpPr/>
        <p:nvPr/>
      </p:nvGrpSpPr>
      <p:grpSpPr>
        <a:xfrm>
          <a:off x="0" y="0"/>
          <a:ext cx="0" cy="0"/>
          <a:chOff x="0" y="0"/>
          <a:chExt cx="0" cy="0"/>
        </a:xfrm>
      </p:grpSpPr>
      <p:sp>
        <p:nvSpPr>
          <p:cNvPr id="850" name="Google Shape;850;g22c47a428ae_1_225"/>
          <p:cNvSpPr/>
          <p:nvPr/>
        </p:nvSpPr>
        <p:spPr>
          <a:xfrm>
            <a:off x="234297" y="5956606"/>
            <a:ext cx="2833200" cy="663000"/>
          </a:xfrm>
          <a:prstGeom prst="roundRect">
            <a:avLst>
              <a:gd fmla="val 16667" name="adj"/>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ato Light"/>
              <a:ea typeface="Lato Light"/>
              <a:cs typeface="Lato Light"/>
              <a:sym typeface="Lato Light"/>
            </a:endParaRPr>
          </a:p>
        </p:txBody>
      </p:sp>
      <p:sp>
        <p:nvSpPr>
          <p:cNvPr id="851" name="Google Shape;851;g22c47a428ae_1_225"/>
          <p:cNvSpPr txBox="1"/>
          <p:nvPr/>
        </p:nvSpPr>
        <p:spPr>
          <a:xfrm>
            <a:off x="1000864" y="1484613"/>
            <a:ext cx="1483200" cy="338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lt1"/>
                </a:solidFill>
                <a:latin typeface="Montserrat"/>
                <a:ea typeface="Montserrat"/>
                <a:cs typeface="Montserrat"/>
                <a:sym typeface="Montserrat"/>
              </a:rPr>
              <a:t>About us</a:t>
            </a:r>
            <a:endParaRPr/>
          </a:p>
        </p:txBody>
      </p:sp>
      <p:sp>
        <p:nvSpPr>
          <p:cNvPr id="852" name="Google Shape;852;g22c47a428ae_1_225"/>
          <p:cNvSpPr txBox="1"/>
          <p:nvPr/>
        </p:nvSpPr>
        <p:spPr>
          <a:xfrm>
            <a:off x="1000864" y="2167438"/>
            <a:ext cx="2025000" cy="338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lt1"/>
                </a:solidFill>
                <a:latin typeface="Montserrat"/>
                <a:ea typeface="Montserrat"/>
                <a:cs typeface="Montserrat"/>
                <a:sym typeface="Montserrat"/>
              </a:rPr>
              <a:t>Group Members</a:t>
            </a:r>
            <a:endParaRPr/>
          </a:p>
        </p:txBody>
      </p:sp>
      <p:sp>
        <p:nvSpPr>
          <p:cNvPr id="853" name="Google Shape;853;g22c47a428ae_1_225"/>
          <p:cNvSpPr txBox="1"/>
          <p:nvPr/>
        </p:nvSpPr>
        <p:spPr>
          <a:xfrm>
            <a:off x="1000864" y="2976325"/>
            <a:ext cx="2025000" cy="338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lt1"/>
                </a:solidFill>
                <a:latin typeface="Montserrat"/>
                <a:ea typeface="Montserrat"/>
                <a:cs typeface="Montserrat"/>
                <a:sym typeface="Montserrat"/>
              </a:rPr>
              <a:t>Overview Topics</a:t>
            </a:r>
            <a:endParaRPr/>
          </a:p>
        </p:txBody>
      </p:sp>
      <p:sp>
        <p:nvSpPr>
          <p:cNvPr id="854" name="Google Shape;854;g22c47a428ae_1_225"/>
          <p:cNvSpPr txBox="1"/>
          <p:nvPr/>
        </p:nvSpPr>
        <p:spPr>
          <a:xfrm>
            <a:off x="1000864" y="3716228"/>
            <a:ext cx="2025000" cy="338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lt1"/>
                </a:solidFill>
                <a:latin typeface="Montserrat"/>
                <a:ea typeface="Montserrat"/>
                <a:cs typeface="Montserrat"/>
                <a:sym typeface="Montserrat"/>
              </a:rPr>
              <a:t>Topic # 1</a:t>
            </a:r>
            <a:endParaRPr/>
          </a:p>
        </p:txBody>
      </p:sp>
      <p:sp>
        <p:nvSpPr>
          <p:cNvPr id="855" name="Google Shape;855;g22c47a428ae_1_225"/>
          <p:cNvSpPr txBox="1"/>
          <p:nvPr/>
        </p:nvSpPr>
        <p:spPr>
          <a:xfrm>
            <a:off x="1000864" y="4471653"/>
            <a:ext cx="2025000" cy="338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lt1"/>
                </a:solidFill>
                <a:latin typeface="Montserrat"/>
                <a:ea typeface="Montserrat"/>
                <a:cs typeface="Montserrat"/>
                <a:sym typeface="Montserrat"/>
              </a:rPr>
              <a:t>Research</a:t>
            </a:r>
            <a:endParaRPr/>
          </a:p>
        </p:txBody>
      </p:sp>
      <p:sp>
        <p:nvSpPr>
          <p:cNvPr id="856" name="Google Shape;856;g22c47a428ae_1_225"/>
          <p:cNvSpPr txBox="1"/>
          <p:nvPr/>
        </p:nvSpPr>
        <p:spPr>
          <a:xfrm>
            <a:off x="1000864" y="5285948"/>
            <a:ext cx="2025000" cy="338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lt1"/>
                </a:solidFill>
                <a:latin typeface="Montserrat"/>
                <a:ea typeface="Montserrat"/>
                <a:cs typeface="Montserrat"/>
                <a:sym typeface="Montserrat"/>
              </a:rPr>
              <a:t>Topic # 2</a:t>
            </a:r>
            <a:endParaRPr/>
          </a:p>
        </p:txBody>
      </p:sp>
      <p:sp>
        <p:nvSpPr>
          <p:cNvPr id="857" name="Google Shape;857;g22c47a428ae_1_225"/>
          <p:cNvSpPr txBox="1"/>
          <p:nvPr/>
        </p:nvSpPr>
        <p:spPr>
          <a:xfrm>
            <a:off x="1000864" y="6124148"/>
            <a:ext cx="2025000" cy="338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Montserrat"/>
                <a:ea typeface="Montserrat"/>
                <a:cs typeface="Montserrat"/>
                <a:sym typeface="Montserrat"/>
              </a:rPr>
              <a:t>Conclusions</a:t>
            </a:r>
            <a:endParaRPr/>
          </a:p>
        </p:txBody>
      </p:sp>
      <p:pic>
        <p:nvPicPr>
          <p:cNvPr descr="Home" id="858" name="Google Shape;858;g22c47a428ae_1_225">
            <a:hlinkClick action="ppaction://hlinksldjump" r:id="rId3"/>
          </p:cNvPr>
          <p:cNvPicPr preferRelativeResize="0"/>
          <p:nvPr/>
        </p:nvPicPr>
        <p:blipFill rotWithShape="1">
          <a:blip r:embed="rId4">
            <a:alphaModFix/>
          </a:blip>
          <a:srcRect b="0" l="0" r="0" t="0"/>
          <a:stretch/>
        </p:blipFill>
        <p:spPr>
          <a:xfrm>
            <a:off x="328944" y="1372400"/>
            <a:ext cx="588926" cy="588926"/>
          </a:xfrm>
          <a:prstGeom prst="rect">
            <a:avLst/>
          </a:prstGeom>
          <a:noFill/>
          <a:ln>
            <a:noFill/>
          </a:ln>
        </p:spPr>
      </p:pic>
      <p:pic>
        <p:nvPicPr>
          <p:cNvPr descr="Magnifying glass" id="859" name="Google Shape;859;g22c47a428ae_1_225">
            <a:hlinkClick action="ppaction://hlinksldjump" r:id="rId5"/>
          </p:cNvPr>
          <p:cNvPicPr preferRelativeResize="0"/>
          <p:nvPr/>
        </p:nvPicPr>
        <p:blipFill rotWithShape="1">
          <a:blip r:embed="rId6">
            <a:alphaModFix/>
          </a:blip>
          <a:srcRect b="0" l="0" r="0" t="0"/>
          <a:stretch/>
        </p:blipFill>
        <p:spPr>
          <a:xfrm>
            <a:off x="328944" y="4343393"/>
            <a:ext cx="588926" cy="588926"/>
          </a:xfrm>
          <a:prstGeom prst="rect">
            <a:avLst/>
          </a:prstGeom>
          <a:noFill/>
          <a:ln>
            <a:noFill/>
          </a:ln>
        </p:spPr>
      </p:pic>
      <p:pic>
        <p:nvPicPr>
          <p:cNvPr descr="Books on shelf" id="860" name="Google Shape;860;g22c47a428ae_1_225">
            <a:hlinkClick action="ppaction://hlinksldjump" r:id="rId7"/>
          </p:cNvPr>
          <p:cNvPicPr preferRelativeResize="0"/>
          <p:nvPr/>
        </p:nvPicPr>
        <p:blipFill rotWithShape="1">
          <a:blip r:embed="rId8">
            <a:alphaModFix/>
          </a:blip>
          <a:srcRect b="0" l="0" r="0" t="0"/>
          <a:stretch/>
        </p:blipFill>
        <p:spPr>
          <a:xfrm>
            <a:off x="328944" y="2809326"/>
            <a:ext cx="588926" cy="588926"/>
          </a:xfrm>
          <a:prstGeom prst="rect">
            <a:avLst/>
          </a:prstGeom>
          <a:noFill/>
          <a:ln>
            <a:noFill/>
          </a:ln>
        </p:spPr>
      </p:pic>
      <p:pic>
        <p:nvPicPr>
          <p:cNvPr descr="Star" id="861" name="Google Shape;861;g22c47a428ae_1_225">
            <a:hlinkClick action="ppaction://hlinksldjump" r:id="rId9"/>
          </p:cNvPr>
          <p:cNvPicPr preferRelativeResize="0"/>
          <p:nvPr/>
        </p:nvPicPr>
        <p:blipFill rotWithShape="1">
          <a:blip r:embed="rId10">
            <a:alphaModFix/>
          </a:blip>
          <a:srcRect b="0" l="0" r="0" t="0"/>
          <a:stretch/>
        </p:blipFill>
        <p:spPr>
          <a:xfrm>
            <a:off x="350069" y="3495393"/>
            <a:ext cx="588926" cy="588926"/>
          </a:xfrm>
          <a:prstGeom prst="rect">
            <a:avLst/>
          </a:prstGeom>
          <a:noFill/>
          <a:ln>
            <a:noFill/>
          </a:ln>
        </p:spPr>
      </p:pic>
      <p:pic>
        <p:nvPicPr>
          <p:cNvPr descr="Headphones" id="862" name="Google Shape;862;g22c47a428ae_1_225">
            <a:hlinkClick action="ppaction://hlinksldjump" r:id="rId11"/>
          </p:cNvPr>
          <p:cNvPicPr preferRelativeResize="0"/>
          <p:nvPr/>
        </p:nvPicPr>
        <p:blipFill rotWithShape="1">
          <a:blip r:embed="rId12">
            <a:alphaModFix/>
          </a:blip>
          <a:srcRect b="0" l="0" r="0" t="0"/>
          <a:stretch/>
        </p:blipFill>
        <p:spPr>
          <a:xfrm>
            <a:off x="328944" y="2035385"/>
            <a:ext cx="588926" cy="588926"/>
          </a:xfrm>
          <a:prstGeom prst="rect">
            <a:avLst/>
          </a:prstGeom>
          <a:noFill/>
          <a:ln>
            <a:noFill/>
          </a:ln>
        </p:spPr>
      </p:pic>
      <p:pic>
        <p:nvPicPr>
          <p:cNvPr descr="Treble clef" id="863" name="Google Shape;863;g22c47a428ae_1_225">
            <a:hlinkClick action="ppaction://hlinksldjump" r:id="rId13"/>
          </p:cNvPr>
          <p:cNvPicPr preferRelativeResize="0"/>
          <p:nvPr/>
        </p:nvPicPr>
        <p:blipFill rotWithShape="1">
          <a:blip r:embed="rId14">
            <a:alphaModFix/>
          </a:blip>
          <a:srcRect b="0" l="0" r="0" t="0"/>
          <a:stretch/>
        </p:blipFill>
        <p:spPr>
          <a:xfrm>
            <a:off x="262550" y="5132538"/>
            <a:ext cx="642076" cy="642076"/>
          </a:xfrm>
          <a:prstGeom prst="rect">
            <a:avLst/>
          </a:prstGeom>
          <a:noFill/>
          <a:ln>
            <a:noFill/>
          </a:ln>
        </p:spPr>
      </p:pic>
      <p:pic>
        <p:nvPicPr>
          <p:cNvPr descr="Music notes" id="864" name="Google Shape;864;g22c47a428ae_1_225">
            <a:hlinkClick action="ppaction://hlinksldjump" r:id="rId15"/>
          </p:cNvPr>
          <p:cNvPicPr preferRelativeResize="0"/>
          <p:nvPr/>
        </p:nvPicPr>
        <p:blipFill rotWithShape="1">
          <a:blip r:embed="rId16">
            <a:alphaModFix/>
          </a:blip>
          <a:srcRect b="0" l="0" r="0" t="0"/>
          <a:stretch/>
        </p:blipFill>
        <p:spPr>
          <a:xfrm>
            <a:off x="253460" y="5977515"/>
            <a:ext cx="642076" cy="642076"/>
          </a:xfrm>
          <a:prstGeom prst="rect">
            <a:avLst/>
          </a:prstGeom>
          <a:noFill/>
          <a:ln>
            <a:noFill/>
          </a:ln>
        </p:spPr>
      </p:pic>
      <p:pic>
        <p:nvPicPr>
          <p:cNvPr descr="Spotify Logo Png - Free Transparent PNG Logos" id="865" name="Google Shape;865;g22c47a428ae_1_225">
            <a:hlinkClick action="ppaction://hlinksldjump" r:id="rId17"/>
          </p:cNvPr>
          <p:cNvPicPr preferRelativeResize="0"/>
          <p:nvPr/>
        </p:nvPicPr>
        <p:blipFill rotWithShape="1">
          <a:blip r:embed="rId18">
            <a:alphaModFix/>
          </a:blip>
          <a:srcRect b="0" l="0" r="0" t="0"/>
          <a:stretch/>
        </p:blipFill>
        <p:spPr>
          <a:xfrm>
            <a:off x="253460" y="212717"/>
            <a:ext cx="747405" cy="747405"/>
          </a:xfrm>
          <a:prstGeom prst="rect">
            <a:avLst/>
          </a:prstGeom>
          <a:noFill/>
          <a:ln>
            <a:noFill/>
          </a:ln>
        </p:spPr>
      </p:pic>
      <p:sp>
        <p:nvSpPr>
          <p:cNvPr id="866" name="Google Shape;866;g22c47a428ae_1_225"/>
          <p:cNvSpPr txBox="1"/>
          <p:nvPr/>
        </p:nvSpPr>
        <p:spPr>
          <a:xfrm>
            <a:off x="997464" y="246314"/>
            <a:ext cx="2031900" cy="708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lt1"/>
                </a:solidFill>
                <a:latin typeface="Montserrat"/>
                <a:ea typeface="Montserrat"/>
                <a:cs typeface="Montserrat"/>
                <a:sym typeface="Montserrat"/>
              </a:rPr>
              <a:t>Group E</a:t>
            </a:r>
            <a:endParaRPr b="1" sz="2000">
              <a:solidFill>
                <a:schemeClr val="lt1"/>
              </a:solidFill>
              <a:latin typeface="Montserrat"/>
              <a:ea typeface="Montserrat"/>
              <a:cs typeface="Montserrat"/>
              <a:sym typeface="Montserrat"/>
            </a:endParaRPr>
          </a:p>
          <a:p>
            <a:pPr indent="0" lvl="0" marL="0" marR="0" rtl="0" algn="l">
              <a:spcBef>
                <a:spcPts val="0"/>
              </a:spcBef>
              <a:spcAft>
                <a:spcPts val="0"/>
              </a:spcAft>
              <a:buNone/>
            </a:pPr>
            <a:r>
              <a:rPr b="1" lang="en-US" sz="2000">
                <a:solidFill>
                  <a:schemeClr val="lt1"/>
                </a:solidFill>
                <a:latin typeface="Montserrat"/>
                <a:ea typeface="Montserrat"/>
                <a:cs typeface="Montserrat"/>
                <a:sym typeface="Montserrat"/>
              </a:rPr>
              <a:t>Shanghai</a:t>
            </a:r>
            <a:endParaRPr b="1" sz="2000">
              <a:solidFill>
                <a:schemeClr val="lt1"/>
              </a:solidFill>
              <a:latin typeface="Montserrat"/>
              <a:ea typeface="Montserrat"/>
              <a:cs typeface="Montserrat"/>
              <a:sym typeface="Montserrat"/>
            </a:endParaRPr>
          </a:p>
        </p:txBody>
      </p:sp>
      <p:sp>
        <p:nvSpPr>
          <p:cNvPr id="867" name="Google Shape;867;g22c47a428ae_1_225"/>
          <p:cNvSpPr txBox="1"/>
          <p:nvPr/>
        </p:nvSpPr>
        <p:spPr>
          <a:xfrm>
            <a:off x="5421113" y="386325"/>
            <a:ext cx="4344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solidFill>
                  <a:srgbClr val="FFFFFF"/>
                </a:solidFill>
                <a:latin typeface="Oswald"/>
                <a:ea typeface="Oswald"/>
                <a:cs typeface="Oswald"/>
                <a:sym typeface="Oswald"/>
              </a:rPr>
              <a:t>THE TABLEAU DASHBOARD </a:t>
            </a:r>
            <a:endParaRPr>
              <a:solidFill>
                <a:srgbClr val="FFFFFF"/>
              </a:solidFill>
              <a:latin typeface="Oswald"/>
              <a:ea typeface="Oswald"/>
              <a:cs typeface="Oswald"/>
              <a:sym typeface="Oswald"/>
            </a:endParaRPr>
          </a:p>
        </p:txBody>
      </p:sp>
      <p:sp>
        <p:nvSpPr>
          <p:cNvPr id="868" name="Google Shape;868;g22c47a428ae_1_225">
            <a:hlinkClick r:id="rId19"/>
          </p:cNvPr>
          <p:cNvSpPr txBox="1"/>
          <p:nvPr/>
        </p:nvSpPr>
        <p:spPr>
          <a:xfrm>
            <a:off x="6391613" y="5977525"/>
            <a:ext cx="2403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solidFill>
                  <a:srgbClr val="FFFFFF"/>
                </a:solidFill>
                <a:latin typeface="Oswald"/>
                <a:ea typeface="Oswald"/>
                <a:cs typeface="Oswald"/>
                <a:sym typeface="Oswald"/>
              </a:rPr>
              <a:t>Link to </a:t>
            </a:r>
            <a:r>
              <a:rPr lang="en-US" u="sng">
                <a:solidFill>
                  <a:schemeClr val="hlink"/>
                </a:solidFill>
                <a:latin typeface="Oswald"/>
                <a:ea typeface="Oswald"/>
                <a:cs typeface="Oswald"/>
                <a:sym typeface="Oswald"/>
                <a:hlinkClick r:id="rId20"/>
              </a:rPr>
              <a:t>Dashboard</a:t>
            </a:r>
            <a:endParaRPr>
              <a:solidFill>
                <a:srgbClr val="FFFFFF"/>
              </a:solidFill>
              <a:latin typeface="Oswald"/>
              <a:ea typeface="Oswald"/>
              <a:cs typeface="Oswald"/>
              <a:sym typeface="Oswald"/>
            </a:endParaRPr>
          </a:p>
        </p:txBody>
      </p:sp>
      <p:pic>
        <p:nvPicPr>
          <p:cNvPr id="869" name="Google Shape;869;g22c47a428ae_1_225"/>
          <p:cNvPicPr preferRelativeResize="0"/>
          <p:nvPr/>
        </p:nvPicPr>
        <p:blipFill>
          <a:blip r:embed="rId21">
            <a:alphaModFix/>
          </a:blip>
          <a:stretch>
            <a:fillRect/>
          </a:stretch>
        </p:blipFill>
        <p:spPr>
          <a:xfrm>
            <a:off x="3181764" y="938925"/>
            <a:ext cx="8653613" cy="4865282"/>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3" name="Shape 873"/>
        <p:cNvGrpSpPr/>
        <p:nvPr/>
      </p:nvGrpSpPr>
      <p:grpSpPr>
        <a:xfrm>
          <a:off x="0" y="0"/>
          <a:ext cx="0" cy="0"/>
          <a:chOff x="0" y="0"/>
          <a:chExt cx="0" cy="0"/>
        </a:xfrm>
      </p:grpSpPr>
      <p:pic>
        <p:nvPicPr>
          <p:cNvPr descr="Spotify Logo Png - Free Transparent PNG Logos" id="874" name="Google Shape;874;p10"/>
          <p:cNvPicPr preferRelativeResize="0"/>
          <p:nvPr/>
        </p:nvPicPr>
        <p:blipFill rotWithShape="1">
          <a:blip r:embed="rId3">
            <a:alphaModFix/>
          </a:blip>
          <a:srcRect b="0" l="0" r="0" t="0"/>
          <a:stretch/>
        </p:blipFill>
        <p:spPr>
          <a:xfrm>
            <a:off x="4657820" y="212717"/>
            <a:ext cx="3571780" cy="3571780"/>
          </a:xfrm>
          <a:prstGeom prst="rect">
            <a:avLst/>
          </a:prstGeom>
          <a:noFill/>
          <a:ln>
            <a:noFill/>
          </a:ln>
        </p:spPr>
      </p:pic>
      <p:sp>
        <p:nvSpPr>
          <p:cNvPr id="875" name="Google Shape;875;p10"/>
          <p:cNvSpPr txBox="1"/>
          <p:nvPr/>
        </p:nvSpPr>
        <p:spPr>
          <a:xfrm>
            <a:off x="2997304" y="3662577"/>
            <a:ext cx="7228736" cy="86177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5000">
                <a:solidFill>
                  <a:schemeClr val="lt1"/>
                </a:solidFill>
                <a:latin typeface="Montserrat"/>
                <a:ea typeface="Montserrat"/>
                <a:cs typeface="Montserrat"/>
                <a:sym typeface="Montserrat"/>
              </a:rPr>
              <a:t>Group E - Shanghai</a:t>
            </a:r>
            <a:endParaRPr/>
          </a:p>
        </p:txBody>
      </p:sp>
      <p:sp>
        <p:nvSpPr>
          <p:cNvPr id="876" name="Google Shape;876;p10"/>
          <p:cNvSpPr txBox="1"/>
          <p:nvPr/>
        </p:nvSpPr>
        <p:spPr>
          <a:xfrm>
            <a:off x="2829342" y="4378857"/>
            <a:ext cx="7228736" cy="86177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5000">
                <a:solidFill>
                  <a:schemeClr val="accent1"/>
                </a:solidFill>
                <a:latin typeface="Montserrat"/>
                <a:ea typeface="Montserrat"/>
                <a:cs typeface="Montserrat"/>
                <a:sym typeface="Montserrat"/>
              </a:rPr>
              <a:t>Thanks</a:t>
            </a:r>
            <a:endParaRPr/>
          </a:p>
        </p:txBody>
      </p:sp>
      <p:sp>
        <p:nvSpPr>
          <p:cNvPr id="877" name="Google Shape;877;p10"/>
          <p:cNvSpPr txBox="1"/>
          <p:nvPr/>
        </p:nvSpPr>
        <p:spPr>
          <a:xfrm>
            <a:off x="4510361" y="5139000"/>
            <a:ext cx="3866700" cy="10773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3200">
                <a:solidFill>
                  <a:schemeClr val="lt1"/>
                </a:solidFill>
                <a:latin typeface="Lato Light"/>
                <a:ea typeface="Lato Light"/>
                <a:cs typeface="Lato Light"/>
                <a:sym typeface="Lato Light"/>
              </a:rPr>
              <a:t>Revou Group Final Project</a:t>
            </a:r>
            <a:endParaRPr sz="3200">
              <a:solidFill>
                <a:schemeClr val="lt1"/>
              </a:solidFill>
              <a:latin typeface="Lato Light"/>
              <a:ea typeface="Lato Light"/>
              <a:cs typeface="Lato Light"/>
              <a:sym typeface="Lato Light"/>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1" name="Shape 881"/>
        <p:cNvGrpSpPr/>
        <p:nvPr/>
      </p:nvGrpSpPr>
      <p:grpSpPr>
        <a:xfrm>
          <a:off x="0" y="0"/>
          <a:ext cx="0" cy="0"/>
          <a:chOff x="0" y="0"/>
          <a:chExt cx="0" cy="0"/>
        </a:xfrm>
      </p:grpSpPr>
      <p:sp>
        <p:nvSpPr>
          <p:cNvPr id="882" name="Google Shape;882;g22c47a428ae_1_249"/>
          <p:cNvSpPr/>
          <p:nvPr/>
        </p:nvSpPr>
        <p:spPr>
          <a:xfrm>
            <a:off x="234297" y="5956606"/>
            <a:ext cx="2833200" cy="663000"/>
          </a:xfrm>
          <a:prstGeom prst="roundRect">
            <a:avLst>
              <a:gd fmla="val 16667" name="adj"/>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ato Light"/>
              <a:ea typeface="Lato Light"/>
              <a:cs typeface="Lato Light"/>
              <a:sym typeface="Lato Light"/>
            </a:endParaRPr>
          </a:p>
        </p:txBody>
      </p:sp>
      <p:sp>
        <p:nvSpPr>
          <p:cNvPr id="883" name="Google Shape;883;g22c47a428ae_1_249"/>
          <p:cNvSpPr txBox="1"/>
          <p:nvPr/>
        </p:nvSpPr>
        <p:spPr>
          <a:xfrm>
            <a:off x="1000864" y="1484613"/>
            <a:ext cx="1483200" cy="338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lt1"/>
                </a:solidFill>
                <a:latin typeface="Montserrat"/>
                <a:ea typeface="Montserrat"/>
                <a:cs typeface="Montserrat"/>
                <a:sym typeface="Montserrat"/>
              </a:rPr>
              <a:t>About us</a:t>
            </a:r>
            <a:endParaRPr/>
          </a:p>
        </p:txBody>
      </p:sp>
      <p:sp>
        <p:nvSpPr>
          <p:cNvPr id="884" name="Google Shape;884;g22c47a428ae_1_249"/>
          <p:cNvSpPr txBox="1"/>
          <p:nvPr/>
        </p:nvSpPr>
        <p:spPr>
          <a:xfrm>
            <a:off x="1000864" y="2167438"/>
            <a:ext cx="2025000" cy="338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lt1"/>
                </a:solidFill>
                <a:latin typeface="Montserrat"/>
                <a:ea typeface="Montserrat"/>
                <a:cs typeface="Montserrat"/>
                <a:sym typeface="Montserrat"/>
              </a:rPr>
              <a:t>Group Members</a:t>
            </a:r>
            <a:endParaRPr/>
          </a:p>
        </p:txBody>
      </p:sp>
      <p:sp>
        <p:nvSpPr>
          <p:cNvPr id="885" name="Google Shape;885;g22c47a428ae_1_249"/>
          <p:cNvSpPr txBox="1"/>
          <p:nvPr/>
        </p:nvSpPr>
        <p:spPr>
          <a:xfrm>
            <a:off x="1000864" y="2976325"/>
            <a:ext cx="2025000" cy="338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lt1"/>
                </a:solidFill>
                <a:latin typeface="Montserrat"/>
                <a:ea typeface="Montserrat"/>
                <a:cs typeface="Montserrat"/>
                <a:sym typeface="Montserrat"/>
              </a:rPr>
              <a:t>Overview Topics</a:t>
            </a:r>
            <a:endParaRPr/>
          </a:p>
        </p:txBody>
      </p:sp>
      <p:sp>
        <p:nvSpPr>
          <p:cNvPr id="886" name="Google Shape;886;g22c47a428ae_1_249"/>
          <p:cNvSpPr txBox="1"/>
          <p:nvPr/>
        </p:nvSpPr>
        <p:spPr>
          <a:xfrm>
            <a:off x="1000864" y="3716228"/>
            <a:ext cx="2025000" cy="338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lt1"/>
                </a:solidFill>
                <a:latin typeface="Montserrat"/>
                <a:ea typeface="Montserrat"/>
                <a:cs typeface="Montserrat"/>
                <a:sym typeface="Montserrat"/>
              </a:rPr>
              <a:t>Topic # 1</a:t>
            </a:r>
            <a:endParaRPr/>
          </a:p>
        </p:txBody>
      </p:sp>
      <p:sp>
        <p:nvSpPr>
          <p:cNvPr id="887" name="Google Shape;887;g22c47a428ae_1_249"/>
          <p:cNvSpPr txBox="1"/>
          <p:nvPr/>
        </p:nvSpPr>
        <p:spPr>
          <a:xfrm>
            <a:off x="1000864" y="4471653"/>
            <a:ext cx="2025000" cy="338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lt1"/>
                </a:solidFill>
                <a:latin typeface="Montserrat"/>
                <a:ea typeface="Montserrat"/>
                <a:cs typeface="Montserrat"/>
                <a:sym typeface="Montserrat"/>
              </a:rPr>
              <a:t>Research</a:t>
            </a:r>
            <a:endParaRPr/>
          </a:p>
        </p:txBody>
      </p:sp>
      <p:sp>
        <p:nvSpPr>
          <p:cNvPr id="888" name="Google Shape;888;g22c47a428ae_1_249"/>
          <p:cNvSpPr txBox="1"/>
          <p:nvPr/>
        </p:nvSpPr>
        <p:spPr>
          <a:xfrm>
            <a:off x="1000864" y="5285948"/>
            <a:ext cx="2025000" cy="338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lt1"/>
                </a:solidFill>
                <a:latin typeface="Montserrat"/>
                <a:ea typeface="Montserrat"/>
                <a:cs typeface="Montserrat"/>
                <a:sym typeface="Montserrat"/>
              </a:rPr>
              <a:t>Topic # 2</a:t>
            </a:r>
            <a:endParaRPr/>
          </a:p>
        </p:txBody>
      </p:sp>
      <p:sp>
        <p:nvSpPr>
          <p:cNvPr id="889" name="Google Shape;889;g22c47a428ae_1_249"/>
          <p:cNvSpPr txBox="1"/>
          <p:nvPr/>
        </p:nvSpPr>
        <p:spPr>
          <a:xfrm>
            <a:off x="1000864" y="6124148"/>
            <a:ext cx="2025000" cy="338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Montserrat"/>
                <a:ea typeface="Montserrat"/>
                <a:cs typeface="Montserrat"/>
                <a:sym typeface="Montserrat"/>
              </a:rPr>
              <a:t>Conclusions</a:t>
            </a:r>
            <a:endParaRPr/>
          </a:p>
        </p:txBody>
      </p:sp>
      <p:pic>
        <p:nvPicPr>
          <p:cNvPr descr="Home" id="890" name="Google Shape;890;g22c47a428ae_1_249">
            <a:hlinkClick action="ppaction://hlinksldjump" r:id="rId3"/>
          </p:cNvPr>
          <p:cNvPicPr preferRelativeResize="0"/>
          <p:nvPr/>
        </p:nvPicPr>
        <p:blipFill rotWithShape="1">
          <a:blip r:embed="rId4">
            <a:alphaModFix/>
          </a:blip>
          <a:srcRect b="0" l="0" r="0" t="0"/>
          <a:stretch/>
        </p:blipFill>
        <p:spPr>
          <a:xfrm>
            <a:off x="328944" y="1372400"/>
            <a:ext cx="588926" cy="588926"/>
          </a:xfrm>
          <a:prstGeom prst="rect">
            <a:avLst/>
          </a:prstGeom>
          <a:noFill/>
          <a:ln>
            <a:noFill/>
          </a:ln>
        </p:spPr>
      </p:pic>
      <p:pic>
        <p:nvPicPr>
          <p:cNvPr descr="Magnifying glass" id="891" name="Google Shape;891;g22c47a428ae_1_249">
            <a:hlinkClick action="ppaction://hlinksldjump" r:id="rId5"/>
          </p:cNvPr>
          <p:cNvPicPr preferRelativeResize="0"/>
          <p:nvPr/>
        </p:nvPicPr>
        <p:blipFill rotWithShape="1">
          <a:blip r:embed="rId6">
            <a:alphaModFix/>
          </a:blip>
          <a:srcRect b="0" l="0" r="0" t="0"/>
          <a:stretch/>
        </p:blipFill>
        <p:spPr>
          <a:xfrm>
            <a:off x="328944" y="4343393"/>
            <a:ext cx="588926" cy="588926"/>
          </a:xfrm>
          <a:prstGeom prst="rect">
            <a:avLst/>
          </a:prstGeom>
          <a:noFill/>
          <a:ln>
            <a:noFill/>
          </a:ln>
        </p:spPr>
      </p:pic>
      <p:pic>
        <p:nvPicPr>
          <p:cNvPr descr="Books on shelf" id="892" name="Google Shape;892;g22c47a428ae_1_249">
            <a:hlinkClick action="ppaction://hlinksldjump" r:id="rId7"/>
          </p:cNvPr>
          <p:cNvPicPr preferRelativeResize="0"/>
          <p:nvPr/>
        </p:nvPicPr>
        <p:blipFill rotWithShape="1">
          <a:blip r:embed="rId8">
            <a:alphaModFix/>
          </a:blip>
          <a:srcRect b="0" l="0" r="0" t="0"/>
          <a:stretch/>
        </p:blipFill>
        <p:spPr>
          <a:xfrm>
            <a:off x="328944" y="2809326"/>
            <a:ext cx="588926" cy="588926"/>
          </a:xfrm>
          <a:prstGeom prst="rect">
            <a:avLst/>
          </a:prstGeom>
          <a:noFill/>
          <a:ln>
            <a:noFill/>
          </a:ln>
        </p:spPr>
      </p:pic>
      <p:pic>
        <p:nvPicPr>
          <p:cNvPr descr="Star" id="893" name="Google Shape;893;g22c47a428ae_1_249">
            <a:hlinkClick action="ppaction://hlinksldjump" r:id="rId9"/>
          </p:cNvPr>
          <p:cNvPicPr preferRelativeResize="0"/>
          <p:nvPr/>
        </p:nvPicPr>
        <p:blipFill rotWithShape="1">
          <a:blip r:embed="rId10">
            <a:alphaModFix/>
          </a:blip>
          <a:srcRect b="0" l="0" r="0" t="0"/>
          <a:stretch/>
        </p:blipFill>
        <p:spPr>
          <a:xfrm>
            <a:off x="350069" y="3495393"/>
            <a:ext cx="588926" cy="588926"/>
          </a:xfrm>
          <a:prstGeom prst="rect">
            <a:avLst/>
          </a:prstGeom>
          <a:noFill/>
          <a:ln>
            <a:noFill/>
          </a:ln>
        </p:spPr>
      </p:pic>
      <p:pic>
        <p:nvPicPr>
          <p:cNvPr descr="Headphones" id="894" name="Google Shape;894;g22c47a428ae_1_249">
            <a:hlinkClick action="ppaction://hlinksldjump" r:id="rId11"/>
          </p:cNvPr>
          <p:cNvPicPr preferRelativeResize="0"/>
          <p:nvPr/>
        </p:nvPicPr>
        <p:blipFill rotWithShape="1">
          <a:blip r:embed="rId12">
            <a:alphaModFix/>
          </a:blip>
          <a:srcRect b="0" l="0" r="0" t="0"/>
          <a:stretch/>
        </p:blipFill>
        <p:spPr>
          <a:xfrm>
            <a:off x="328944" y="2035385"/>
            <a:ext cx="588926" cy="588926"/>
          </a:xfrm>
          <a:prstGeom prst="rect">
            <a:avLst/>
          </a:prstGeom>
          <a:noFill/>
          <a:ln>
            <a:noFill/>
          </a:ln>
        </p:spPr>
      </p:pic>
      <p:pic>
        <p:nvPicPr>
          <p:cNvPr descr="Treble clef" id="895" name="Google Shape;895;g22c47a428ae_1_249">
            <a:hlinkClick action="ppaction://hlinksldjump" r:id="rId13"/>
          </p:cNvPr>
          <p:cNvPicPr preferRelativeResize="0"/>
          <p:nvPr/>
        </p:nvPicPr>
        <p:blipFill rotWithShape="1">
          <a:blip r:embed="rId14">
            <a:alphaModFix/>
          </a:blip>
          <a:srcRect b="0" l="0" r="0" t="0"/>
          <a:stretch/>
        </p:blipFill>
        <p:spPr>
          <a:xfrm>
            <a:off x="262550" y="5132538"/>
            <a:ext cx="642076" cy="642076"/>
          </a:xfrm>
          <a:prstGeom prst="rect">
            <a:avLst/>
          </a:prstGeom>
          <a:noFill/>
          <a:ln>
            <a:noFill/>
          </a:ln>
        </p:spPr>
      </p:pic>
      <p:pic>
        <p:nvPicPr>
          <p:cNvPr descr="Music notes" id="896" name="Google Shape;896;g22c47a428ae_1_249">
            <a:hlinkClick action="ppaction://hlinksldjump" r:id="rId15"/>
          </p:cNvPr>
          <p:cNvPicPr preferRelativeResize="0"/>
          <p:nvPr/>
        </p:nvPicPr>
        <p:blipFill rotWithShape="1">
          <a:blip r:embed="rId16">
            <a:alphaModFix/>
          </a:blip>
          <a:srcRect b="0" l="0" r="0" t="0"/>
          <a:stretch/>
        </p:blipFill>
        <p:spPr>
          <a:xfrm>
            <a:off x="253460" y="5977515"/>
            <a:ext cx="642076" cy="642076"/>
          </a:xfrm>
          <a:prstGeom prst="rect">
            <a:avLst/>
          </a:prstGeom>
          <a:noFill/>
          <a:ln>
            <a:noFill/>
          </a:ln>
        </p:spPr>
      </p:pic>
      <p:pic>
        <p:nvPicPr>
          <p:cNvPr descr="Spotify Logo Png - Free Transparent PNG Logos" id="897" name="Google Shape;897;g22c47a428ae_1_249">
            <a:hlinkClick action="ppaction://hlinksldjump" r:id="rId17"/>
          </p:cNvPr>
          <p:cNvPicPr preferRelativeResize="0"/>
          <p:nvPr/>
        </p:nvPicPr>
        <p:blipFill rotWithShape="1">
          <a:blip r:embed="rId18">
            <a:alphaModFix/>
          </a:blip>
          <a:srcRect b="0" l="0" r="0" t="0"/>
          <a:stretch/>
        </p:blipFill>
        <p:spPr>
          <a:xfrm>
            <a:off x="253460" y="212717"/>
            <a:ext cx="747405" cy="747405"/>
          </a:xfrm>
          <a:prstGeom prst="rect">
            <a:avLst/>
          </a:prstGeom>
          <a:noFill/>
          <a:ln>
            <a:noFill/>
          </a:ln>
        </p:spPr>
      </p:pic>
      <p:sp>
        <p:nvSpPr>
          <p:cNvPr id="898" name="Google Shape;898;g22c47a428ae_1_249"/>
          <p:cNvSpPr txBox="1"/>
          <p:nvPr/>
        </p:nvSpPr>
        <p:spPr>
          <a:xfrm>
            <a:off x="997464" y="246314"/>
            <a:ext cx="2031900" cy="708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lt1"/>
                </a:solidFill>
                <a:latin typeface="Montserrat"/>
                <a:ea typeface="Montserrat"/>
                <a:cs typeface="Montserrat"/>
                <a:sym typeface="Montserrat"/>
              </a:rPr>
              <a:t>Group E</a:t>
            </a:r>
            <a:endParaRPr b="1" sz="2000">
              <a:solidFill>
                <a:schemeClr val="lt1"/>
              </a:solidFill>
              <a:latin typeface="Montserrat"/>
              <a:ea typeface="Montserrat"/>
              <a:cs typeface="Montserrat"/>
              <a:sym typeface="Montserrat"/>
            </a:endParaRPr>
          </a:p>
          <a:p>
            <a:pPr indent="0" lvl="0" marL="0" marR="0" rtl="0" algn="l">
              <a:spcBef>
                <a:spcPts val="0"/>
              </a:spcBef>
              <a:spcAft>
                <a:spcPts val="0"/>
              </a:spcAft>
              <a:buNone/>
            </a:pPr>
            <a:r>
              <a:rPr b="1" lang="en-US" sz="2000">
                <a:solidFill>
                  <a:schemeClr val="lt1"/>
                </a:solidFill>
                <a:latin typeface="Montserrat"/>
                <a:ea typeface="Montserrat"/>
                <a:cs typeface="Montserrat"/>
                <a:sym typeface="Montserrat"/>
              </a:rPr>
              <a:t>Shanghai</a:t>
            </a:r>
            <a:endParaRPr b="1" sz="2000">
              <a:solidFill>
                <a:schemeClr val="lt1"/>
              </a:solidFill>
              <a:latin typeface="Montserrat"/>
              <a:ea typeface="Montserrat"/>
              <a:cs typeface="Montserrat"/>
              <a:sym typeface="Montserrat"/>
            </a:endParaRPr>
          </a:p>
        </p:txBody>
      </p:sp>
      <p:sp>
        <p:nvSpPr>
          <p:cNvPr id="899" name="Google Shape;899;g22c47a428ae_1_249"/>
          <p:cNvSpPr txBox="1"/>
          <p:nvPr/>
        </p:nvSpPr>
        <p:spPr>
          <a:xfrm>
            <a:off x="3770800" y="557875"/>
            <a:ext cx="4344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solidFill>
                  <a:srgbClr val="FFFFFF"/>
                </a:solidFill>
                <a:latin typeface="Oswald"/>
                <a:ea typeface="Oswald"/>
                <a:cs typeface="Oswald"/>
                <a:sym typeface="Oswald"/>
              </a:rPr>
              <a:t>LINK TO PROJECT</a:t>
            </a:r>
            <a:endParaRPr b="1">
              <a:solidFill>
                <a:srgbClr val="FFFFFF"/>
              </a:solidFill>
              <a:latin typeface="Oswald"/>
              <a:ea typeface="Oswald"/>
              <a:cs typeface="Oswald"/>
              <a:sym typeface="Oswald"/>
            </a:endParaRPr>
          </a:p>
        </p:txBody>
      </p:sp>
      <p:sp>
        <p:nvSpPr>
          <p:cNvPr id="900" name="Google Shape;900;g22c47a428ae_1_249"/>
          <p:cNvSpPr txBox="1"/>
          <p:nvPr/>
        </p:nvSpPr>
        <p:spPr>
          <a:xfrm>
            <a:off x="3770800" y="1049650"/>
            <a:ext cx="4344000" cy="1693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rgbClr val="FFFFFF"/>
              </a:buClr>
              <a:buSzPts val="1400"/>
              <a:buFont typeface="Oswald"/>
              <a:buChar char="-"/>
            </a:pPr>
            <a:r>
              <a:rPr lang="en-US">
                <a:solidFill>
                  <a:srgbClr val="FFFFFF"/>
                </a:solidFill>
                <a:latin typeface="Oswald"/>
                <a:ea typeface="Oswald"/>
                <a:cs typeface="Oswald"/>
                <a:sym typeface="Oswald"/>
              </a:rPr>
              <a:t>Google Collab</a:t>
            </a:r>
            <a:endParaRPr>
              <a:solidFill>
                <a:srgbClr val="FFFFFF"/>
              </a:solidFill>
              <a:latin typeface="Oswald"/>
              <a:ea typeface="Oswald"/>
              <a:cs typeface="Oswald"/>
              <a:sym typeface="Oswald"/>
            </a:endParaRPr>
          </a:p>
          <a:p>
            <a:pPr indent="-317500" lvl="1" marL="914400" rtl="0" algn="l">
              <a:spcBef>
                <a:spcPts val="0"/>
              </a:spcBef>
              <a:spcAft>
                <a:spcPts val="0"/>
              </a:spcAft>
              <a:buClr>
                <a:srgbClr val="4A86E8"/>
              </a:buClr>
              <a:buSzPts val="1400"/>
              <a:buFont typeface="Oswald"/>
              <a:buChar char="-"/>
            </a:pPr>
            <a:r>
              <a:rPr lang="en-US">
                <a:solidFill>
                  <a:srgbClr val="4A86E8"/>
                </a:solidFill>
                <a:latin typeface="Oswald"/>
                <a:ea typeface="Oswald"/>
                <a:cs typeface="Oswald"/>
                <a:sym typeface="Oswald"/>
              </a:rPr>
              <a:t>https://colab.research.google.com/drive/1YEBXj4OPSIFRmhYNDDVxPPMdijJb8yL5?usp=share_link</a:t>
            </a:r>
            <a:endParaRPr>
              <a:solidFill>
                <a:srgbClr val="4A86E8"/>
              </a:solidFill>
              <a:latin typeface="Oswald"/>
              <a:ea typeface="Oswald"/>
              <a:cs typeface="Oswald"/>
              <a:sym typeface="Oswald"/>
            </a:endParaRPr>
          </a:p>
          <a:p>
            <a:pPr indent="-317500" lvl="0" marL="457200" rtl="0" algn="l">
              <a:spcBef>
                <a:spcPts val="0"/>
              </a:spcBef>
              <a:spcAft>
                <a:spcPts val="0"/>
              </a:spcAft>
              <a:buClr>
                <a:srgbClr val="FFFFFF"/>
              </a:buClr>
              <a:buSzPts val="1400"/>
              <a:buFont typeface="Oswald"/>
              <a:buChar char="-"/>
            </a:pPr>
            <a:r>
              <a:rPr lang="en-US">
                <a:solidFill>
                  <a:srgbClr val="FFFFFF"/>
                </a:solidFill>
                <a:latin typeface="Oswald"/>
                <a:ea typeface="Oswald"/>
                <a:cs typeface="Oswald"/>
                <a:sym typeface="Oswald"/>
              </a:rPr>
              <a:t>Tableu Public </a:t>
            </a:r>
            <a:endParaRPr>
              <a:solidFill>
                <a:srgbClr val="FFFFFF"/>
              </a:solidFill>
              <a:latin typeface="Oswald"/>
              <a:ea typeface="Oswald"/>
              <a:cs typeface="Oswald"/>
              <a:sym typeface="Oswald"/>
            </a:endParaRPr>
          </a:p>
          <a:p>
            <a:pPr indent="-317500" lvl="1" marL="914400" rtl="0" algn="l">
              <a:spcBef>
                <a:spcPts val="0"/>
              </a:spcBef>
              <a:spcAft>
                <a:spcPts val="0"/>
              </a:spcAft>
              <a:buClr>
                <a:srgbClr val="4A86E8"/>
              </a:buClr>
              <a:buSzPts val="1400"/>
              <a:buFont typeface="Oswald"/>
              <a:buChar char="-"/>
            </a:pPr>
            <a:r>
              <a:rPr lang="en-US">
                <a:solidFill>
                  <a:srgbClr val="4A86E8"/>
                </a:solidFill>
                <a:latin typeface="Oswald"/>
                <a:ea typeface="Oswald"/>
                <a:cs typeface="Oswald"/>
                <a:sym typeface="Oswald"/>
              </a:rPr>
              <a:t>https://public.tableau.com/views/TeamE_SpotifyDataset_RevoUPitchingDay/Dashboard1?:language=en-US&amp;:display_count=n&amp;:origin=viz_share_link</a:t>
            </a:r>
            <a:endParaRPr>
              <a:solidFill>
                <a:srgbClr val="4A86E8"/>
              </a:solidFill>
              <a:latin typeface="Oswald"/>
              <a:ea typeface="Oswald"/>
              <a:cs typeface="Oswald"/>
              <a:sym typeface="Oswald"/>
            </a:endParaRPr>
          </a:p>
        </p:txBody>
      </p:sp>
      <p:sp>
        <p:nvSpPr>
          <p:cNvPr id="901" name="Google Shape;901;g22c47a428ae_1_249"/>
          <p:cNvSpPr txBox="1"/>
          <p:nvPr/>
        </p:nvSpPr>
        <p:spPr>
          <a:xfrm>
            <a:off x="3770800" y="2685725"/>
            <a:ext cx="4344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solidFill>
                  <a:srgbClr val="FFFFFF"/>
                </a:solidFill>
                <a:latin typeface="Oswald"/>
                <a:ea typeface="Oswald"/>
                <a:cs typeface="Oswald"/>
                <a:sym typeface="Oswald"/>
              </a:rPr>
              <a:t>FURTHER REFERENCE</a:t>
            </a:r>
            <a:endParaRPr b="1">
              <a:solidFill>
                <a:srgbClr val="FFFFFF"/>
              </a:solidFill>
              <a:latin typeface="Oswald"/>
              <a:ea typeface="Oswald"/>
              <a:cs typeface="Oswald"/>
              <a:sym typeface="Oswald"/>
            </a:endParaRPr>
          </a:p>
        </p:txBody>
      </p:sp>
      <p:sp>
        <p:nvSpPr>
          <p:cNvPr id="902" name="Google Shape;902;g22c47a428ae_1_249"/>
          <p:cNvSpPr txBox="1"/>
          <p:nvPr/>
        </p:nvSpPr>
        <p:spPr>
          <a:xfrm>
            <a:off x="3770800" y="3162125"/>
            <a:ext cx="4344000" cy="554100"/>
          </a:xfrm>
          <a:prstGeom prst="rect">
            <a:avLst/>
          </a:prstGeom>
          <a:noFill/>
          <a:ln>
            <a:noFill/>
          </a:ln>
        </p:spPr>
        <p:txBody>
          <a:bodyPr anchorCtr="0" anchor="t" bIns="91425" lIns="91425" spcFirstLastPara="1" rIns="91425" wrap="square" tIns="91425">
            <a:spAutoFit/>
          </a:bodyPr>
          <a:lstStyle/>
          <a:p>
            <a:pPr indent="-311150" lvl="0" marL="457200" rtl="0" algn="l">
              <a:spcBef>
                <a:spcPts val="0"/>
              </a:spcBef>
              <a:spcAft>
                <a:spcPts val="0"/>
              </a:spcAft>
              <a:buClr>
                <a:srgbClr val="FFFFFF"/>
              </a:buClr>
              <a:buSzPts val="1300"/>
              <a:buFont typeface="Oswald"/>
              <a:buChar char="-"/>
            </a:pPr>
            <a:r>
              <a:rPr lang="en-US" sz="1300">
                <a:solidFill>
                  <a:srgbClr val="FFFFFF"/>
                </a:solidFill>
                <a:latin typeface="Oswald"/>
                <a:ea typeface="Oswald"/>
                <a:cs typeface="Oswald"/>
                <a:sym typeface="Oswald"/>
              </a:rPr>
              <a:t>Spotify Share Holder Deck 2022 Q4</a:t>
            </a:r>
            <a:endParaRPr sz="1300">
              <a:solidFill>
                <a:srgbClr val="FFFFFF"/>
              </a:solidFill>
              <a:latin typeface="Oswald"/>
              <a:ea typeface="Oswald"/>
              <a:cs typeface="Oswald"/>
              <a:sym typeface="Oswald"/>
            </a:endParaRPr>
          </a:p>
          <a:p>
            <a:pPr indent="0" lvl="0" marL="914400" rtl="0" algn="l">
              <a:spcBef>
                <a:spcPts val="0"/>
              </a:spcBef>
              <a:spcAft>
                <a:spcPts val="0"/>
              </a:spcAft>
              <a:buNone/>
            </a:pPr>
            <a:r>
              <a:rPr lang="en-US" sz="1100" u="sng">
                <a:solidFill>
                  <a:srgbClr val="7890CD"/>
                </a:solidFill>
                <a:hlinkClick r:id="rId19">
                  <a:extLst>
                    <a:ext uri="{A12FA001-AC4F-418D-AE19-62706E023703}">
                      <ahyp:hlinkClr val="tx"/>
                    </a:ext>
                  </a:extLst>
                </a:hlinkClick>
              </a:rPr>
              <a:t>Spotify - Investor Relations</a:t>
            </a:r>
            <a:endParaRPr sz="1300">
              <a:solidFill>
                <a:srgbClr val="FFFFFF"/>
              </a:solidFill>
              <a:latin typeface="Oswald"/>
              <a:ea typeface="Oswald"/>
              <a:cs typeface="Oswald"/>
              <a:sym typeface="Oswa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4"/>
          <p:cNvSpPr/>
          <p:nvPr/>
        </p:nvSpPr>
        <p:spPr>
          <a:xfrm>
            <a:off x="3108960" y="0"/>
            <a:ext cx="9083040" cy="6858000"/>
          </a:xfrm>
          <a:prstGeom prst="rect">
            <a:avLst/>
          </a:prstGeom>
          <a:solidFill>
            <a:srgbClr val="1E1E1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ato Light"/>
              <a:ea typeface="Lato Light"/>
              <a:cs typeface="Lato Light"/>
              <a:sym typeface="Lato Light"/>
            </a:endParaRPr>
          </a:p>
        </p:txBody>
      </p:sp>
      <p:sp>
        <p:nvSpPr>
          <p:cNvPr id="134" name="Google Shape;134;p4"/>
          <p:cNvSpPr/>
          <p:nvPr/>
        </p:nvSpPr>
        <p:spPr>
          <a:xfrm>
            <a:off x="234297" y="2023386"/>
            <a:ext cx="2833166" cy="662985"/>
          </a:xfrm>
          <a:prstGeom prst="roundRect">
            <a:avLst>
              <a:gd fmla="val 16667" name="adj"/>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ato Light"/>
              <a:ea typeface="Lato Light"/>
              <a:cs typeface="Lato Light"/>
              <a:sym typeface="Lato Light"/>
            </a:endParaRPr>
          </a:p>
        </p:txBody>
      </p:sp>
      <p:sp>
        <p:nvSpPr>
          <p:cNvPr id="135" name="Google Shape;135;p4"/>
          <p:cNvSpPr txBox="1"/>
          <p:nvPr/>
        </p:nvSpPr>
        <p:spPr>
          <a:xfrm>
            <a:off x="997464" y="246314"/>
            <a:ext cx="2031900" cy="708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lt1"/>
                </a:solidFill>
                <a:latin typeface="Montserrat"/>
                <a:ea typeface="Montserrat"/>
                <a:cs typeface="Montserrat"/>
                <a:sym typeface="Montserrat"/>
              </a:rPr>
              <a:t>Group E</a:t>
            </a:r>
            <a:endParaRPr b="1" sz="2000">
              <a:solidFill>
                <a:schemeClr val="lt1"/>
              </a:solidFill>
              <a:latin typeface="Montserrat"/>
              <a:ea typeface="Montserrat"/>
              <a:cs typeface="Montserrat"/>
              <a:sym typeface="Montserrat"/>
            </a:endParaRPr>
          </a:p>
          <a:p>
            <a:pPr indent="0" lvl="0" marL="0" marR="0" rtl="0" algn="l">
              <a:spcBef>
                <a:spcPts val="0"/>
              </a:spcBef>
              <a:spcAft>
                <a:spcPts val="0"/>
              </a:spcAft>
              <a:buNone/>
            </a:pPr>
            <a:r>
              <a:rPr b="1" lang="en-US" sz="2000">
                <a:solidFill>
                  <a:schemeClr val="lt1"/>
                </a:solidFill>
                <a:latin typeface="Montserrat"/>
                <a:ea typeface="Montserrat"/>
                <a:cs typeface="Montserrat"/>
                <a:sym typeface="Montserrat"/>
              </a:rPr>
              <a:t>Shanghai</a:t>
            </a:r>
            <a:endParaRPr b="1" sz="2000">
              <a:solidFill>
                <a:schemeClr val="lt1"/>
              </a:solidFill>
              <a:latin typeface="Montserrat"/>
              <a:ea typeface="Montserrat"/>
              <a:cs typeface="Montserrat"/>
              <a:sym typeface="Montserrat"/>
            </a:endParaRPr>
          </a:p>
        </p:txBody>
      </p:sp>
      <p:sp>
        <p:nvSpPr>
          <p:cNvPr id="136" name="Google Shape;136;p4"/>
          <p:cNvSpPr txBox="1"/>
          <p:nvPr/>
        </p:nvSpPr>
        <p:spPr>
          <a:xfrm>
            <a:off x="1000864" y="1484613"/>
            <a:ext cx="1483256"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lt1"/>
                </a:solidFill>
                <a:latin typeface="Montserrat"/>
                <a:ea typeface="Montserrat"/>
                <a:cs typeface="Montserrat"/>
                <a:sym typeface="Montserrat"/>
              </a:rPr>
              <a:t>About us</a:t>
            </a:r>
            <a:endParaRPr/>
          </a:p>
        </p:txBody>
      </p:sp>
      <p:sp>
        <p:nvSpPr>
          <p:cNvPr id="137" name="Google Shape;137;p4"/>
          <p:cNvSpPr txBox="1"/>
          <p:nvPr/>
        </p:nvSpPr>
        <p:spPr>
          <a:xfrm>
            <a:off x="1000864" y="2167438"/>
            <a:ext cx="2025102" cy="33565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Montserrat"/>
                <a:ea typeface="Montserrat"/>
                <a:cs typeface="Montserrat"/>
                <a:sym typeface="Montserrat"/>
              </a:rPr>
              <a:t>Group Members</a:t>
            </a:r>
            <a:endParaRPr/>
          </a:p>
        </p:txBody>
      </p:sp>
      <p:sp>
        <p:nvSpPr>
          <p:cNvPr id="138" name="Google Shape;138;p4"/>
          <p:cNvSpPr txBox="1"/>
          <p:nvPr/>
        </p:nvSpPr>
        <p:spPr>
          <a:xfrm>
            <a:off x="1000864" y="2976325"/>
            <a:ext cx="2025102" cy="33565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lt1"/>
                </a:solidFill>
                <a:latin typeface="Montserrat"/>
                <a:ea typeface="Montserrat"/>
                <a:cs typeface="Montserrat"/>
                <a:sym typeface="Montserrat"/>
              </a:rPr>
              <a:t>Overview Topics</a:t>
            </a:r>
            <a:endParaRPr/>
          </a:p>
        </p:txBody>
      </p:sp>
      <p:sp>
        <p:nvSpPr>
          <p:cNvPr id="139" name="Google Shape;139;p4"/>
          <p:cNvSpPr txBox="1"/>
          <p:nvPr/>
        </p:nvSpPr>
        <p:spPr>
          <a:xfrm>
            <a:off x="1000864" y="3716228"/>
            <a:ext cx="2025102" cy="33565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lt1"/>
                </a:solidFill>
                <a:latin typeface="Montserrat"/>
                <a:ea typeface="Montserrat"/>
                <a:cs typeface="Montserrat"/>
                <a:sym typeface="Montserrat"/>
              </a:rPr>
              <a:t>Topic # 1</a:t>
            </a:r>
            <a:endParaRPr/>
          </a:p>
        </p:txBody>
      </p:sp>
      <p:sp>
        <p:nvSpPr>
          <p:cNvPr id="140" name="Google Shape;140;p4"/>
          <p:cNvSpPr txBox="1"/>
          <p:nvPr/>
        </p:nvSpPr>
        <p:spPr>
          <a:xfrm>
            <a:off x="1000864" y="4471653"/>
            <a:ext cx="2025102" cy="33565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lt1"/>
                </a:solidFill>
                <a:latin typeface="Montserrat"/>
                <a:ea typeface="Montserrat"/>
                <a:cs typeface="Montserrat"/>
                <a:sym typeface="Montserrat"/>
              </a:rPr>
              <a:t>Research</a:t>
            </a:r>
            <a:endParaRPr/>
          </a:p>
        </p:txBody>
      </p:sp>
      <p:sp>
        <p:nvSpPr>
          <p:cNvPr id="141" name="Google Shape;141;p4"/>
          <p:cNvSpPr txBox="1"/>
          <p:nvPr/>
        </p:nvSpPr>
        <p:spPr>
          <a:xfrm>
            <a:off x="1000864" y="5285948"/>
            <a:ext cx="2025102" cy="33565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lt1"/>
                </a:solidFill>
                <a:latin typeface="Montserrat"/>
                <a:ea typeface="Montserrat"/>
                <a:cs typeface="Montserrat"/>
                <a:sym typeface="Montserrat"/>
              </a:rPr>
              <a:t>Topic # 2</a:t>
            </a:r>
            <a:endParaRPr/>
          </a:p>
        </p:txBody>
      </p:sp>
      <p:sp>
        <p:nvSpPr>
          <p:cNvPr id="142" name="Google Shape;142;p4"/>
          <p:cNvSpPr txBox="1"/>
          <p:nvPr/>
        </p:nvSpPr>
        <p:spPr>
          <a:xfrm>
            <a:off x="1000864" y="6124148"/>
            <a:ext cx="2025102" cy="33565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lt1"/>
                </a:solidFill>
                <a:latin typeface="Montserrat"/>
                <a:ea typeface="Montserrat"/>
                <a:cs typeface="Montserrat"/>
                <a:sym typeface="Montserrat"/>
              </a:rPr>
              <a:t>Conclusions</a:t>
            </a:r>
            <a:endParaRPr/>
          </a:p>
        </p:txBody>
      </p:sp>
      <p:sp>
        <p:nvSpPr>
          <p:cNvPr id="143" name="Google Shape;143;p4"/>
          <p:cNvSpPr txBox="1"/>
          <p:nvPr/>
        </p:nvSpPr>
        <p:spPr>
          <a:xfrm>
            <a:off x="4149492" y="4056154"/>
            <a:ext cx="1626600" cy="9234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000">
                <a:solidFill>
                  <a:schemeClr val="lt1"/>
                </a:solidFill>
                <a:latin typeface="Montserrat"/>
                <a:ea typeface="Montserrat"/>
                <a:cs typeface="Montserrat"/>
                <a:sym typeface="Montserrat"/>
              </a:rPr>
              <a:t>Rai F</a:t>
            </a:r>
            <a:endParaRPr/>
          </a:p>
          <a:p>
            <a:pPr indent="0" lvl="0" marL="0" marR="0" rtl="0" algn="ctr">
              <a:spcBef>
                <a:spcPts val="0"/>
              </a:spcBef>
              <a:spcAft>
                <a:spcPts val="0"/>
              </a:spcAft>
              <a:buNone/>
            </a:pPr>
            <a:r>
              <a:rPr lang="en-US" sz="1700">
                <a:solidFill>
                  <a:schemeClr val="accent1"/>
                </a:solidFill>
                <a:latin typeface="Montserrat"/>
                <a:ea typeface="Montserrat"/>
                <a:cs typeface="Montserrat"/>
                <a:sym typeface="Montserrat"/>
              </a:rPr>
              <a:t>Project Manager</a:t>
            </a:r>
            <a:endParaRPr sz="1100"/>
          </a:p>
        </p:txBody>
      </p:sp>
      <p:sp>
        <p:nvSpPr>
          <p:cNvPr id="144" name="Google Shape;144;p4"/>
          <p:cNvSpPr txBox="1"/>
          <p:nvPr/>
        </p:nvSpPr>
        <p:spPr>
          <a:xfrm>
            <a:off x="3408784" y="689158"/>
            <a:ext cx="3891176"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lt1"/>
                </a:solidFill>
                <a:latin typeface="Montserrat"/>
                <a:ea typeface="Montserrat"/>
                <a:cs typeface="Montserrat"/>
                <a:sym typeface="Montserrat"/>
              </a:rPr>
              <a:t>Group </a:t>
            </a:r>
            <a:r>
              <a:rPr b="1" lang="en-US" sz="2400">
                <a:solidFill>
                  <a:schemeClr val="accent1"/>
                </a:solidFill>
                <a:latin typeface="Montserrat"/>
                <a:ea typeface="Montserrat"/>
                <a:cs typeface="Montserrat"/>
                <a:sym typeface="Montserrat"/>
              </a:rPr>
              <a:t>Members</a:t>
            </a:r>
            <a:endParaRPr/>
          </a:p>
        </p:txBody>
      </p:sp>
      <p:sp>
        <p:nvSpPr>
          <p:cNvPr id="145" name="Google Shape;145;p4"/>
          <p:cNvSpPr txBox="1"/>
          <p:nvPr/>
        </p:nvSpPr>
        <p:spPr>
          <a:xfrm>
            <a:off x="7711440" y="4025674"/>
            <a:ext cx="1626600" cy="13854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000">
                <a:solidFill>
                  <a:schemeClr val="lt1"/>
                </a:solidFill>
                <a:latin typeface="Montserrat"/>
                <a:ea typeface="Montserrat"/>
                <a:cs typeface="Montserrat"/>
                <a:sym typeface="Montserrat"/>
              </a:rPr>
              <a:t>Fikri</a:t>
            </a:r>
            <a:endParaRPr/>
          </a:p>
          <a:p>
            <a:pPr indent="0" lvl="0" marL="0" marR="0" rtl="0" algn="ctr">
              <a:spcBef>
                <a:spcPts val="0"/>
              </a:spcBef>
              <a:spcAft>
                <a:spcPts val="0"/>
              </a:spcAft>
              <a:buNone/>
            </a:pPr>
            <a:r>
              <a:rPr lang="en-US" sz="1600">
                <a:solidFill>
                  <a:schemeClr val="accent1"/>
                </a:solidFill>
                <a:latin typeface="Montserrat"/>
                <a:ea typeface="Montserrat"/>
                <a:cs typeface="Montserrat"/>
                <a:sym typeface="Montserrat"/>
              </a:rPr>
              <a:t>Visualization &amp; Presentation Team</a:t>
            </a:r>
            <a:endParaRPr sz="1000"/>
          </a:p>
        </p:txBody>
      </p:sp>
      <p:sp>
        <p:nvSpPr>
          <p:cNvPr id="146" name="Google Shape;146;p4"/>
          <p:cNvSpPr txBox="1"/>
          <p:nvPr/>
        </p:nvSpPr>
        <p:spPr>
          <a:xfrm>
            <a:off x="6000750" y="4025675"/>
            <a:ext cx="1710900" cy="9234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000">
                <a:solidFill>
                  <a:schemeClr val="lt1"/>
                </a:solidFill>
                <a:latin typeface="Montserrat"/>
                <a:ea typeface="Montserrat"/>
                <a:cs typeface="Montserrat"/>
                <a:sym typeface="Montserrat"/>
              </a:rPr>
              <a:t>Aminuddin</a:t>
            </a:r>
            <a:endParaRPr/>
          </a:p>
          <a:p>
            <a:pPr indent="0" lvl="0" marL="0" marR="0" rtl="0" algn="ctr">
              <a:spcBef>
                <a:spcPts val="0"/>
              </a:spcBef>
              <a:spcAft>
                <a:spcPts val="0"/>
              </a:spcAft>
              <a:buClr>
                <a:srgbClr val="000000"/>
              </a:buClr>
              <a:buFont typeface="Arial"/>
              <a:buNone/>
            </a:pPr>
            <a:r>
              <a:rPr lang="en-US" sz="1700">
                <a:solidFill>
                  <a:schemeClr val="accent1"/>
                </a:solidFill>
                <a:latin typeface="Montserrat"/>
                <a:ea typeface="Montserrat"/>
                <a:cs typeface="Montserrat"/>
                <a:sym typeface="Montserrat"/>
              </a:rPr>
              <a:t>Data Analyst team</a:t>
            </a:r>
            <a:endParaRPr sz="1100"/>
          </a:p>
        </p:txBody>
      </p:sp>
      <p:sp>
        <p:nvSpPr>
          <p:cNvPr id="147" name="Google Shape;147;p4"/>
          <p:cNvSpPr txBox="1"/>
          <p:nvPr/>
        </p:nvSpPr>
        <p:spPr>
          <a:xfrm>
            <a:off x="9265920" y="4025674"/>
            <a:ext cx="1626600" cy="14469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000">
                <a:solidFill>
                  <a:schemeClr val="lt1"/>
                </a:solidFill>
                <a:latin typeface="Montserrat"/>
                <a:ea typeface="Montserrat"/>
                <a:cs typeface="Montserrat"/>
                <a:sym typeface="Montserrat"/>
              </a:rPr>
              <a:t>Nhane</a:t>
            </a:r>
            <a:endParaRPr/>
          </a:p>
          <a:p>
            <a:pPr indent="0" lvl="0" marL="0" marR="0" rtl="0" algn="ctr">
              <a:spcBef>
                <a:spcPts val="0"/>
              </a:spcBef>
              <a:spcAft>
                <a:spcPts val="0"/>
              </a:spcAft>
              <a:buNone/>
            </a:pPr>
            <a:r>
              <a:rPr lang="en-US" sz="1700">
                <a:solidFill>
                  <a:schemeClr val="accent1"/>
                </a:solidFill>
                <a:latin typeface="Montserrat"/>
                <a:ea typeface="Montserrat"/>
                <a:cs typeface="Montserrat"/>
                <a:sym typeface="Montserrat"/>
              </a:rPr>
              <a:t>Visualization &amp; Presentation Team</a:t>
            </a:r>
            <a:endParaRPr sz="1100"/>
          </a:p>
        </p:txBody>
      </p:sp>
      <p:pic>
        <p:nvPicPr>
          <p:cNvPr descr="Home" id="148" name="Google Shape;148;p4">
            <a:hlinkClick action="ppaction://hlinksldjump" r:id="rId3"/>
          </p:cNvPr>
          <p:cNvPicPr preferRelativeResize="0"/>
          <p:nvPr/>
        </p:nvPicPr>
        <p:blipFill rotWithShape="1">
          <a:blip r:embed="rId4">
            <a:alphaModFix/>
          </a:blip>
          <a:srcRect b="0" l="0" r="0" t="0"/>
          <a:stretch/>
        </p:blipFill>
        <p:spPr>
          <a:xfrm>
            <a:off x="328944" y="1372400"/>
            <a:ext cx="588926" cy="588926"/>
          </a:xfrm>
          <a:prstGeom prst="rect">
            <a:avLst/>
          </a:prstGeom>
          <a:noFill/>
          <a:ln>
            <a:noFill/>
          </a:ln>
        </p:spPr>
      </p:pic>
      <p:pic>
        <p:nvPicPr>
          <p:cNvPr descr="Magnifying glass" id="149" name="Google Shape;149;p4">
            <a:hlinkClick action="ppaction://hlinksldjump" r:id="rId5"/>
          </p:cNvPr>
          <p:cNvPicPr preferRelativeResize="0"/>
          <p:nvPr/>
        </p:nvPicPr>
        <p:blipFill rotWithShape="1">
          <a:blip r:embed="rId6">
            <a:alphaModFix/>
          </a:blip>
          <a:srcRect b="0" l="0" r="0" t="0"/>
          <a:stretch/>
        </p:blipFill>
        <p:spPr>
          <a:xfrm>
            <a:off x="328944" y="4343393"/>
            <a:ext cx="588926" cy="588926"/>
          </a:xfrm>
          <a:prstGeom prst="rect">
            <a:avLst/>
          </a:prstGeom>
          <a:noFill/>
          <a:ln>
            <a:noFill/>
          </a:ln>
        </p:spPr>
      </p:pic>
      <p:pic>
        <p:nvPicPr>
          <p:cNvPr descr="Books on shelf" id="150" name="Google Shape;150;p4">
            <a:hlinkClick action="ppaction://hlinksldjump" r:id="rId7"/>
          </p:cNvPr>
          <p:cNvPicPr preferRelativeResize="0"/>
          <p:nvPr/>
        </p:nvPicPr>
        <p:blipFill rotWithShape="1">
          <a:blip r:embed="rId8">
            <a:alphaModFix/>
          </a:blip>
          <a:srcRect b="0" l="0" r="0" t="0"/>
          <a:stretch/>
        </p:blipFill>
        <p:spPr>
          <a:xfrm>
            <a:off x="328944" y="2809326"/>
            <a:ext cx="588926" cy="588926"/>
          </a:xfrm>
          <a:prstGeom prst="rect">
            <a:avLst/>
          </a:prstGeom>
          <a:noFill/>
          <a:ln>
            <a:noFill/>
          </a:ln>
        </p:spPr>
      </p:pic>
      <p:pic>
        <p:nvPicPr>
          <p:cNvPr descr="Star" id="151" name="Google Shape;151;p4">
            <a:hlinkClick action="ppaction://hlinksldjump" r:id="rId9"/>
          </p:cNvPr>
          <p:cNvPicPr preferRelativeResize="0"/>
          <p:nvPr/>
        </p:nvPicPr>
        <p:blipFill rotWithShape="1">
          <a:blip r:embed="rId10">
            <a:alphaModFix/>
          </a:blip>
          <a:srcRect b="0" l="0" r="0" t="0"/>
          <a:stretch/>
        </p:blipFill>
        <p:spPr>
          <a:xfrm>
            <a:off x="350069" y="3495393"/>
            <a:ext cx="588926" cy="588926"/>
          </a:xfrm>
          <a:prstGeom prst="rect">
            <a:avLst/>
          </a:prstGeom>
          <a:noFill/>
          <a:ln>
            <a:noFill/>
          </a:ln>
        </p:spPr>
      </p:pic>
      <p:pic>
        <p:nvPicPr>
          <p:cNvPr descr="Headphones" id="152" name="Google Shape;152;p4">
            <a:hlinkClick action="ppaction://hlinksldjump" r:id="rId11"/>
          </p:cNvPr>
          <p:cNvPicPr preferRelativeResize="0"/>
          <p:nvPr/>
        </p:nvPicPr>
        <p:blipFill rotWithShape="1">
          <a:blip r:embed="rId12">
            <a:alphaModFix/>
          </a:blip>
          <a:srcRect b="0" l="0" r="0" t="0"/>
          <a:stretch/>
        </p:blipFill>
        <p:spPr>
          <a:xfrm>
            <a:off x="328944" y="2035385"/>
            <a:ext cx="588926" cy="588926"/>
          </a:xfrm>
          <a:prstGeom prst="rect">
            <a:avLst/>
          </a:prstGeom>
          <a:noFill/>
          <a:ln>
            <a:noFill/>
          </a:ln>
        </p:spPr>
      </p:pic>
      <p:pic>
        <p:nvPicPr>
          <p:cNvPr descr="Treble clef" id="153" name="Google Shape;153;p4">
            <a:hlinkClick action="ppaction://hlinksldjump" r:id="rId13"/>
          </p:cNvPr>
          <p:cNvPicPr preferRelativeResize="0"/>
          <p:nvPr/>
        </p:nvPicPr>
        <p:blipFill rotWithShape="1">
          <a:blip r:embed="rId14">
            <a:alphaModFix/>
          </a:blip>
          <a:srcRect b="0" l="0" r="0" t="0"/>
          <a:stretch/>
        </p:blipFill>
        <p:spPr>
          <a:xfrm>
            <a:off x="262550" y="5132538"/>
            <a:ext cx="642076" cy="642076"/>
          </a:xfrm>
          <a:prstGeom prst="rect">
            <a:avLst/>
          </a:prstGeom>
          <a:noFill/>
          <a:ln>
            <a:noFill/>
          </a:ln>
        </p:spPr>
      </p:pic>
      <p:pic>
        <p:nvPicPr>
          <p:cNvPr descr="Music notes" id="154" name="Google Shape;154;p4">
            <a:hlinkClick action="ppaction://hlinksldjump" r:id="rId15"/>
          </p:cNvPr>
          <p:cNvPicPr preferRelativeResize="0"/>
          <p:nvPr/>
        </p:nvPicPr>
        <p:blipFill rotWithShape="1">
          <a:blip r:embed="rId16">
            <a:alphaModFix/>
          </a:blip>
          <a:srcRect b="0" l="0" r="0" t="0"/>
          <a:stretch/>
        </p:blipFill>
        <p:spPr>
          <a:xfrm>
            <a:off x="253460" y="5977515"/>
            <a:ext cx="642076" cy="642076"/>
          </a:xfrm>
          <a:prstGeom prst="rect">
            <a:avLst/>
          </a:prstGeom>
          <a:noFill/>
          <a:ln>
            <a:noFill/>
          </a:ln>
        </p:spPr>
      </p:pic>
      <p:pic>
        <p:nvPicPr>
          <p:cNvPr descr="Spotify Logo Png - Free Transparent PNG Logos" id="155" name="Google Shape;155;p4">
            <a:hlinkClick action="ppaction://hlinksldjump" r:id="rId17"/>
          </p:cNvPr>
          <p:cNvPicPr preferRelativeResize="0"/>
          <p:nvPr/>
        </p:nvPicPr>
        <p:blipFill rotWithShape="1">
          <a:blip r:embed="rId18">
            <a:alphaModFix/>
          </a:blip>
          <a:srcRect b="0" l="0" r="0" t="0"/>
          <a:stretch/>
        </p:blipFill>
        <p:spPr>
          <a:xfrm>
            <a:off x="253460" y="212717"/>
            <a:ext cx="747404" cy="747404"/>
          </a:xfrm>
          <a:prstGeom prst="rect">
            <a:avLst/>
          </a:prstGeom>
          <a:noFill/>
          <a:ln>
            <a:noFill/>
          </a:ln>
        </p:spPr>
      </p:pic>
      <p:pic>
        <p:nvPicPr>
          <p:cNvPr id="156" name="Google Shape;156;p4"/>
          <p:cNvPicPr preferRelativeResize="0"/>
          <p:nvPr/>
        </p:nvPicPr>
        <p:blipFill>
          <a:blip r:embed="rId19">
            <a:alphaModFix/>
          </a:blip>
          <a:stretch>
            <a:fillRect/>
          </a:stretch>
        </p:blipFill>
        <p:spPr>
          <a:xfrm>
            <a:off x="9066726" y="1783325"/>
            <a:ext cx="2025000" cy="2027400"/>
          </a:xfrm>
          <a:prstGeom prst="ellipse">
            <a:avLst/>
          </a:prstGeom>
          <a:noFill/>
          <a:ln>
            <a:noFill/>
          </a:ln>
        </p:spPr>
      </p:pic>
      <p:pic>
        <p:nvPicPr>
          <p:cNvPr id="157" name="Google Shape;157;p4"/>
          <p:cNvPicPr preferRelativeResize="0"/>
          <p:nvPr/>
        </p:nvPicPr>
        <p:blipFill>
          <a:blip r:embed="rId20">
            <a:alphaModFix/>
          </a:blip>
          <a:stretch>
            <a:fillRect/>
          </a:stretch>
        </p:blipFill>
        <p:spPr>
          <a:xfrm>
            <a:off x="7512250" y="1784525"/>
            <a:ext cx="2025000" cy="2025000"/>
          </a:xfrm>
          <a:prstGeom prst="ellipse">
            <a:avLst/>
          </a:prstGeom>
          <a:noFill/>
          <a:ln>
            <a:noFill/>
          </a:ln>
        </p:spPr>
      </p:pic>
      <p:pic>
        <p:nvPicPr>
          <p:cNvPr id="158" name="Google Shape;158;p4"/>
          <p:cNvPicPr preferRelativeResize="0"/>
          <p:nvPr/>
        </p:nvPicPr>
        <p:blipFill>
          <a:blip r:embed="rId21">
            <a:alphaModFix/>
          </a:blip>
          <a:stretch>
            <a:fillRect/>
          </a:stretch>
        </p:blipFill>
        <p:spPr>
          <a:xfrm>
            <a:off x="5843700" y="1741925"/>
            <a:ext cx="2025000" cy="2025000"/>
          </a:xfrm>
          <a:prstGeom prst="ellipse">
            <a:avLst/>
          </a:prstGeom>
          <a:noFill/>
          <a:ln>
            <a:noFill/>
          </a:ln>
        </p:spPr>
      </p:pic>
      <p:pic>
        <p:nvPicPr>
          <p:cNvPr id="159" name="Google Shape;159;p4"/>
          <p:cNvPicPr preferRelativeResize="0"/>
          <p:nvPr/>
        </p:nvPicPr>
        <p:blipFill>
          <a:blip r:embed="rId22">
            <a:alphaModFix/>
          </a:blip>
          <a:stretch>
            <a:fillRect/>
          </a:stretch>
        </p:blipFill>
        <p:spPr>
          <a:xfrm>
            <a:off x="3901106" y="1735175"/>
            <a:ext cx="2123400" cy="2123700"/>
          </a:xfrm>
          <a:prstGeom prst="ellipse">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5"/>
          <p:cNvSpPr/>
          <p:nvPr/>
        </p:nvSpPr>
        <p:spPr>
          <a:xfrm>
            <a:off x="3108985" y="0"/>
            <a:ext cx="9083100" cy="6858000"/>
          </a:xfrm>
          <a:prstGeom prst="rect">
            <a:avLst/>
          </a:prstGeom>
          <a:solidFill>
            <a:srgbClr val="18181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ato Light"/>
              <a:ea typeface="Lato Light"/>
              <a:cs typeface="Lato Light"/>
              <a:sym typeface="Lato Light"/>
            </a:endParaRPr>
          </a:p>
        </p:txBody>
      </p:sp>
      <p:sp>
        <p:nvSpPr>
          <p:cNvPr id="165" name="Google Shape;165;p5"/>
          <p:cNvSpPr/>
          <p:nvPr/>
        </p:nvSpPr>
        <p:spPr>
          <a:xfrm>
            <a:off x="234297" y="2770310"/>
            <a:ext cx="2833166" cy="662985"/>
          </a:xfrm>
          <a:prstGeom prst="roundRect">
            <a:avLst>
              <a:gd fmla="val 16667" name="adj"/>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ato Light"/>
              <a:ea typeface="Lato Light"/>
              <a:cs typeface="Lato Light"/>
              <a:sym typeface="Lato Light"/>
            </a:endParaRPr>
          </a:p>
        </p:txBody>
      </p:sp>
      <p:sp>
        <p:nvSpPr>
          <p:cNvPr id="166" name="Google Shape;166;p5"/>
          <p:cNvSpPr txBox="1"/>
          <p:nvPr/>
        </p:nvSpPr>
        <p:spPr>
          <a:xfrm>
            <a:off x="1000864" y="1484613"/>
            <a:ext cx="1483256"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lt1"/>
                </a:solidFill>
                <a:latin typeface="Montserrat"/>
                <a:ea typeface="Montserrat"/>
                <a:cs typeface="Montserrat"/>
                <a:sym typeface="Montserrat"/>
              </a:rPr>
              <a:t>About us</a:t>
            </a:r>
            <a:endParaRPr/>
          </a:p>
        </p:txBody>
      </p:sp>
      <p:sp>
        <p:nvSpPr>
          <p:cNvPr id="167" name="Google Shape;167;p5"/>
          <p:cNvSpPr txBox="1"/>
          <p:nvPr/>
        </p:nvSpPr>
        <p:spPr>
          <a:xfrm>
            <a:off x="1000864" y="2167438"/>
            <a:ext cx="2025102" cy="33565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lt1"/>
                </a:solidFill>
                <a:latin typeface="Montserrat"/>
                <a:ea typeface="Montserrat"/>
                <a:cs typeface="Montserrat"/>
                <a:sym typeface="Montserrat"/>
              </a:rPr>
              <a:t>Group Members</a:t>
            </a:r>
            <a:endParaRPr/>
          </a:p>
        </p:txBody>
      </p:sp>
      <p:sp>
        <p:nvSpPr>
          <p:cNvPr id="168" name="Google Shape;168;p5"/>
          <p:cNvSpPr txBox="1"/>
          <p:nvPr/>
        </p:nvSpPr>
        <p:spPr>
          <a:xfrm>
            <a:off x="1000864" y="2976325"/>
            <a:ext cx="2025102" cy="33565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Montserrat"/>
                <a:ea typeface="Montserrat"/>
                <a:cs typeface="Montserrat"/>
                <a:sym typeface="Montserrat"/>
              </a:rPr>
              <a:t>Overview Topics</a:t>
            </a:r>
            <a:endParaRPr/>
          </a:p>
        </p:txBody>
      </p:sp>
      <p:sp>
        <p:nvSpPr>
          <p:cNvPr id="169" name="Google Shape;169;p5"/>
          <p:cNvSpPr txBox="1"/>
          <p:nvPr/>
        </p:nvSpPr>
        <p:spPr>
          <a:xfrm>
            <a:off x="1000864" y="3716228"/>
            <a:ext cx="2025102" cy="33565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lt1"/>
                </a:solidFill>
                <a:latin typeface="Montserrat"/>
                <a:ea typeface="Montserrat"/>
                <a:cs typeface="Montserrat"/>
                <a:sym typeface="Montserrat"/>
              </a:rPr>
              <a:t>Topic # 1</a:t>
            </a:r>
            <a:endParaRPr/>
          </a:p>
        </p:txBody>
      </p:sp>
      <p:sp>
        <p:nvSpPr>
          <p:cNvPr id="170" name="Google Shape;170;p5"/>
          <p:cNvSpPr txBox="1"/>
          <p:nvPr/>
        </p:nvSpPr>
        <p:spPr>
          <a:xfrm>
            <a:off x="1000864" y="4471653"/>
            <a:ext cx="2025102" cy="33565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lt1"/>
                </a:solidFill>
                <a:latin typeface="Montserrat"/>
                <a:ea typeface="Montserrat"/>
                <a:cs typeface="Montserrat"/>
                <a:sym typeface="Montserrat"/>
              </a:rPr>
              <a:t>Research</a:t>
            </a:r>
            <a:endParaRPr/>
          </a:p>
        </p:txBody>
      </p:sp>
      <p:sp>
        <p:nvSpPr>
          <p:cNvPr id="171" name="Google Shape;171;p5"/>
          <p:cNvSpPr txBox="1"/>
          <p:nvPr/>
        </p:nvSpPr>
        <p:spPr>
          <a:xfrm>
            <a:off x="1000864" y="5285948"/>
            <a:ext cx="2025102" cy="33565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lt1"/>
                </a:solidFill>
                <a:latin typeface="Montserrat"/>
                <a:ea typeface="Montserrat"/>
                <a:cs typeface="Montserrat"/>
                <a:sym typeface="Montserrat"/>
              </a:rPr>
              <a:t>Topic # 2</a:t>
            </a:r>
            <a:endParaRPr/>
          </a:p>
        </p:txBody>
      </p:sp>
      <p:sp>
        <p:nvSpPr>
          <p:cNvPr id="172" name="Google Shape;172;p5"/>
          <p:cNvSpPr txBox="1"/>
          <p:nvPr/>
        </p:nvSpPr>
        <p:spPr>
          <a:xfrm>
            <a:off x="1000864" y="6124148"/>
            <a:ext cx="2025102" cy="33565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lt1"/>
                </a:solidFill>
                <a:latin typeface="Montserrat"/>
                <a:ea typeface="Montserrat"/>
                <a:cs typeface="Montserrat"/>
                <a:sym typeface="Montserrat"/>
              </a:rPr>
              <a:t>Conclusions</a:t>
            </a:r>
            <a:endParaRPr/>
          </a:p>
        </p:txBody>
      </p:sp>
      <p:sp>
        <p:nvSpPr>
          <p:cNvPr id="173" name="Google Shape;173;p5"/>
          <p:cNvSpPr txBox="1"/>
          <p:nvPr/>
        </p:nvSpPr>
        <p:spPr>
          <a:xfrm>
            <a:off x="3311292" y="4056154"/>
            <a:ext cx="1626468" cy="70788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000">
                <a:solidFill>
                  <a:schemeClr val="lt1"/>
                </a:solidFill>
                <a:latin typeface="Montserrat"/>
                <a:ea typeface="Montserrat"/>
                <a:cs typeface="Montserrat"/>
                <a:sym typeface="Montserrat"/>
              </a:rPr>
              <a:t>Name </a:t>
            </a:r>
            <a:endParaRPr/>
          </a:p>
          <a:p>
            <a:pPr indent="0" lvl="0" marL="0" marR="0" rtl="0" algn="ctr">
              <a:spcBef>
                <a:spcPts val="0"/>
              </a:spcBef>
              <a:spcAft>
                <a:spcPts val="0"/>
              </a:spcAft>
              <a:buNone/>
            </a:pPr>
            <a:r>
              <a:rPr lang="en-US" sz="2000">
                <a:solidFill>
                  <a:schemeClr val="accent1"/>
                </a:solidFill>
                <a:latin typeface="Montserrat"/>
                <a:ea typeface="Montserrat"/>
                <a:cs typeface="Montserrat"/>
                <a:sym typeface="Montserrat"/>
              </a:rPr>
              <a:t>Role</a:t>
            </a:r>
            <a:endParaRPr/>
          </a:p>
        </p:txBody>
      </p:sp>
      <p:sp>
        <p:nvSpPr>
          <p:cNvPr id="174" name="Google Shape;174;p5"/>
          <p:cNvSpPr txBox="1"/>
          <p:nvPr/>
        </p:nvSpPr>
        <p:spPr>
          <a:xfrm>
            <a:off x="3306445" y="265717"/>
            <a:ext cx="3891176"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lt1"/>
                </a:solidFill>
                <a:latin typeface="Montserrat"/>
                <a:ea typeface="Montserrat"/>
                <a:cs typeface="Montserrat"/>
                <a:sym typeface="Montserrat"/>
              </a:rPr>
              <a:t>Overview </a:t>
            </a:r>
            <a:r>
              <a:rPr b="1" lang="en-US" sz="2400">
                <a:solidFill>
                  <a:schemeClr val="accent1"/>
                </a:solidFill>
                <a:latin typeface="Montserrat"/>
                <a:ea typeface="Montserrat"/>
                <a:cs typeface="Montserrat"/>
                <a:sym typeface="Montserrat"/>
              </a:rPr>
              <a:t>Topics</a:t>
            </a:r>
            <a:endParaRPr/>
          </a:p>
        </p:txBody>
      </p:sp>
      <p:pic>
        <p:nvPicPr>
          <p:cNvPr descr="Home" id="175" name="Google Shape;175;p5">
            <a:hlinkClick action="ppaction://hlinksldjump" r:id="rId3"/>
          </p:cNvPr>
          <p:cNvPicPr preferRelativeResize="0"/>
          <p:nvPr/>
        </p:nvPicPr>
        <p:blipFill rotWithShape="1">
          <a:blip r:embed="rId4">
            <a:alphaModFix/>
          </a:blip>
          <a:srcRect b="0" l="0" r="0" t="0"/>
          <a:stretch/>
        </p:blipFill>
        <p:spPr>
          <a:xfrm>
            <a:off x="328944" y="1372400"/>
            <a:ext cx="588926" cy="588926"/>
          </a:xfrm>
          <a:prstGeom prst="rect">
            <a:avLst/>
          </a:prstGeom>
          <a:noFill/>
          <a:ln>
            <a:noFill/>
          </a:ln>
        </p:spPr>
      </p:pic>
      <p:pic>
        <p:nvPicPr>
          <p:cNvPr descr="Magnifying glass" id="176" name="Google Shape;176;p5">
            <a:hlinkClick action="ppaction://hlinksldjump" r:id="rId5"/>
          </p:cNvPr>
          <p:cNvPicPr preferRelativeResize="0"/>
          <p:nvPr/>
        </p:nvPicPr>
        <p:blipFill rotWithShape="1">
          <a:blip r:embed="rId6">
            <a:alphaModFix/>
          </a:blip>
          <a:srcRect b="0" l="0" r="0" t="0"/>
          <a:stretch/>
        </p:blipFill>
        <p:spPr>
          <a:xfrm>
            <a:off x="328944" y="4343393"/>
            <a:ext cx="588926" cy="588926"/>
          </a:xfrm>
          <a:prstGeom prst="rect">
            <a:avLst/>
          </a:prstGeom>
          <a:noFill/>
          <a:ln>
            <a:noFill/>
          </a:ln>
        </p:spPr>
      </p:pic>
      <p:sp>
        <p:nvSpPr>
          <p:cNvPr id="177" name="Google Shape;177;p5"/>
          <p:cNvSpPr/>
          <p:nvPr/>
        </p:nvSpPr>
        <p:spPr>
          <a:xfrm>
            <a:off x="7181322" y="4969328"/>
            <a:ext cx="965306" cy="234900"/>
          </a:xfrm>
          <a:prstGeom prst="roundRect">
            <a:avLst>
              <a:gd fmla="val 16667" name="adj"/>
            </a:avLst>
          </a:prstGeom>
          <a:solidFill>
            <a:schemeClr val="accent1"/>
          </a:solidFill>
          <a:ln cap="flat" cmpd="sng" w="12700">
            <a:solidFill>
              <a:srgbClr val="259C4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Lato Light"/>
                <a:ea typeface="Lato Light"/>
                <a:cs typeface="Lato Light"/>
                <a:sym typeface="Lato Light"/>
              </a:rPr>
              <a:t>Go</a:t>
            </a:r>
            <a:endParaRPr/>
          </a:p>
        </p:txBody>
      </p:sp>
      <p:pic>
        <p:nvPicPr>
          <p:cNvPr descr="Books on shelf" id="178" name="Google Shape;178;p5">
            <a:hlinkClick action="ppaction://hlinksldjump" r:id="rId7"/>
          </p:cNvPr>
          <p:cNvPicPr preferRelativeResize="0"/>
          <p:nvPr/>
        </p:nvPicPr>
        <p:blipFill rotWithShape="1">
          <a:blip r:embed="rId8">
            <a:alphaModFix/>
          </a:blip>
          <a:srcRect b="0" l="0" r="0" t="0"/>
          <a:stretch/>
        </p:blipFill>
        <p:spPr>
          <a:xfrm>
            <a:off x="328944" y="2809326"/>
            <a:ext cx="588926" cy="588926"/>
          </a:xfrm>
          <a:prstGeom prst="rect">
            <a:avLst/>
          </a:prstGeom>
          <a:noFill/>
          <a:ln>
            <a:noFill/>
          </a:ln>
        </p:spPr>
      </p:pic>
      <p:pic>
        <p:nvPicPr>
          <p:cNvPr descr="Star" id="179" name="Google Shape;179;p5">
            <a:hlinkClick action="ppaction://hlinksldjump" r:id="rId9"/>
          </p:cNvPr>
          <p:cNvPicPr preferRelativeResize="0"/>
          <p:nvPr/>
        </p:nvPicPr>
        <p:blipFill rotWithShape="1">
          <a:blip r:embed="rId10">
            <a:alphaModFix/>
          </a:blip>
          <a:srcRect b="0" l="0" r="0" t="0"/>
          <a:stretch/>
        </p:blipFill>
        <p:spPr>
          <a:xfrm>
            <a:off x="350069" y="3495393"/>
            <a:ext cx="588926" cy="588926"/>
          </a:xfrm>
          <a:prstGeom prst="rect">
            <a:avLst/>
          </a:prstGeom>
          <a:noFill/>
          <a:ln>
            <a:noFill/>
          </a:ln>
        </p:spPr>
      </p:pic>
      <p:pic>
        <p:nvPicPr>
          <p:cNvPr descr="Headphones" id="180" name="Google Shape;180;p5">
            <a:hlinkClick action="ppaction://hlinksldjump" r:id="rId11"/>
          </p:cNvPr>
          <p:cNvPicPr preferRelativeResize="0"/>
          <p:nvPr/>
        </p:nvPicPr>
        <p:blipFill rotWithShape="1">
          <a:blip r:embed="rId12">
            <a:alphaModFix/>
          </a:blip>
          <a:srcRect b="0" l="0" r="0" t="0"/>
          <a:stretch/>
        </p:blipFill>
        <p:spPr>
          <a:xfrm>
            <a:off x="328944" y="2035385"/>
            <a:ext cx="588926" cy="588926"/>
          </a:xfrm>
          <a:prstGeom prst="rect">
            <a:avLst/>
          </a:prstGeom>
          <a:noFill/>
          <a:ln>
            <a:noFill/>
          </a:ln>
        </p:spPr>
      </p:pic>
      <p:pic>
        <p:nvPicPr>
          <p:cNvPr descr="Treble clef" id="181" name="Google Shape;181;p5">
            <a:hlinkClick action="ppaction://hlinksldjump" r:id="rId13"/>
          </p:cNvPr>
          <p:cNvPicPr preferRelativeResize="0"/>
          <p:nvPr/>
        </p:nvPicPr>
        <p:blipFill rotWithShape="1">
          <a:blip r:embed="rId14">
            <a:alphaModFix/>
          </a:blip>
          <a:srcRect b="0" l="0" r="0" t="0"/>
          <a:stretch/>
        </p:blipFill>
        <p:spPr>
          <a:xfrm>
            <a:off x="262550" y="5132538"/>
            <a:ext cx="642076" cy="642076"/>
          </a:xfrm>
          <a:prstGeom prst="rect">
            <a:avLst/>
          </a:prstGeom>
          <a:noFill/>
          <a:ln>
            <a:noFill/>
          </a:ln>
        </p:spPr>
      </p:pic>
      <p:pic>
        <p:nvPicPr>
          <p:cNvPr descr="Music notes" id="182" name="Google Shape;182;p5">
            <a:hlinkClick action="ppaction://hlinksldjump" r:id="rId15"/>
          </p:cNvPr>
          <p:cNvPicPr preferRelativeResize="0"/>
          <p:nvPr/>
        </p:nvPicPr>
        <p:blipFill rotWithShape="1">
          <a:blip r:embed="rId16">
            <a:alphaModFix/>
          </a:blip>
          <a:srcRect b="0" l="0" r="0" t="0"/>
          <a:stretch/>
        </p:blipFill>
        <p:spPr>
          <a:xfrm>
            <a:off x="253460" y="5977515"/>
            <a:ext cx="642076" cy="642076"/>
          </a:xfrm>
          <a:prstGeom prst="rect">
            <a:avLst/>
          </a:prstGeom>
          <a:noFill/>
          <a:ln>
            <a:noFill/>
          </a:ln>
        </p:spPr>
      </p:pic>
      <p:pic>
        <p:nvPicPr>
          <p:cNvPr descr="Spotify Logo Png - Free Transparent PNG Logos" id="183" name="Google Shape;183;p5">
            <a:hlinkClick action="ppaction://hlinksldjump" r:id="rId17"/>
          </p:cNvPr>
          <p:cNvPicPr preferRelativeResize="0"/>
          <p:nvPr/>
        </p:nvPicPr>
        <p:blipFill rotWithShape="1">
          <a:blip r:embed="rId18">
            <a:alphaModFix/>
          </a:blip>
          <a:srcRect b="0" l="0" r="0" t="0"/>
          <a:stretch/>
        </p:blipFill>
        <p:spPr>
          <a:xfrm>
            <a:off x="253460" y="212717"/>
            <a:ext cx="747404" cy="747404"/>
          </a:xfrm>
          <a:prstGeom prst="rect">
            <a:avLst/>
          </a:prstGeom>
          <a:noFill/>
          <a:ln>
            <a:noFill/>
          </a:ln>
        </p:spPr>
      </p:pic>
      <p:sp>
        <p:nvSpPr>
          <p:cNvPr id="184" name="Google Shape;184;p5"/>
          <p:cNvSpPr txBox="1"/>
          <p:nvPr/>
        </p:nvSpPr>
        <p:spPr>
          <a:xfrm>
            <a:off x="997464" y="246314"/>
            <a:ext cx="2031900" cy="708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lt1"/>
                </a:solidFill>
                <a:latin typeface="Montserrat"/>
                <a:ea typeface="Montserrat"/>
                <a:cs typeface="Montserrat"/>
                <a:sym typeface="Montserrat"/>
              </a:rPr>
              <a:t>Group E</a:t>
            </a:r>
            <a:endParaRPr b="1" sz="2000">
              <a:solidFill>
                <a:schemeClr val="lt1"/>
              </a:solidFill>
              <a:latin typeface="Montserrat"/>
              <a:ea typeface="Montserrat"/>
              <a:cs typeface="Montserrat"/>
              <a:sym typeface="Montserrat"/>
            </a:endParaRPr>
          </a:p>
          <a:p>
            <a:pPr indent="0" lvl="0" marL="0" marR="0" rtl="0" algn="l">
              <a:spcBef>
                <a:spcPts val="0"/>
              </a:spcBef>
              <a:spcAft>
                <a:spcPts val="0"/>
              </a:spcAft>
              <a:buNone/>
            </a:pPr>
            <a:r>
              <a:rPr b="1" lang="en-US" sz="2000">
                <a:solidFill>
                  <a:schemeClr val="lt1"/>
                </a:solidFill>
                <a:latin typeface="Montserrat"/>
                <a:ea typeface="Montserrat"/>
                <a:cs typeface="Montserrat"/>
                <a:sym typeface="Montserrat"/>
              </a:rPr>
              <a:t>Shanghai</a:t>
            </a:r>
            <a:endParaRPr b="1" sz="2000">
              <a:solidFill>
                <a:schemeClr val="lt1"/>
              </a:solidFill>
              <a:latin typeface="Montserrat"/>
              <a:ea typeface="Montserrat"/>
              <a:cs typeface="Montserrat"/>
              <a:sym typeface="Montserrat"/>
            </a:endParaRPr>
          </a:p>
        </p:txBody>
      </p:sp>
      <p:grpSp>
        <p:nvGrpSpPr>
          <p:cNvPr id="185" name="Google Shape;185;p5"/>
          <p:cNvGrpSpPr/>
          <p:nvPr/>
        </p:nvGrpSpPr>
        <p:grpSpPr>
          <a:xfrm>
            <a:off x="3467670" y="1308825"/>
            <a:ext cx="8349855" cy="4562975"/>
            <a:chOff x="3467670" y="1308825"/>
            <a:chExt cx="8349855" cy="4562975"/>
          </a:xfrm>
        </p:grpSpPr>
        <p:grpSp>
          <p:nvGrpSpPr>
            <p:cNvPr id="186" name="Google Shape;186;p5"/>
            <p:cNvGrpSpPr/>
            <p:nvPr/>
          </p:nvGrpSpPr>
          <p:grpSpPr>
            <a:xfrm>
              <a:off x="3530438" y="1308825"/>
              <a:ext cx="8224325" cy="4465800"/>
              <a:chOff x="3530450" y="842950"/>
              <a:chExt cx="8224325" cy="4465800"/>
            </a:xfrm>
          </p:grpSpPr>
          <p:pic>
            <p:nvPicPr>
              <p:cNvPr id="187" name="Google Shape;187;p5"/>
              <p:cNvPicPr preferRelativeResize="0"/>
              <p:nvPr/>
            </p:nvPicPr>
            <p:blipFill rotWithShape="1">
              <a:blip r:embed="rId19">
                <a:alphaModFix/>
              </a:blip>
              <a:srcRect b="0" l="21676" r="6880" t="0"/>
              <a:stretch/>
            </p:blipFill>
            <p:spPr>
              <a:xfrm>
                <a:off x="3530450" y="869900"/>
                <a:ext cx="2523600" cy="4413900"/>
              </a:xfrm>
              <a:prstGeom prst="flowChartAlternateProcess">
                <a:avLst/>
              </a:prstGeom>
              <a:noFill/>
              <a:ln>
                <a:noFill/>
              </a:ln>
            </p:spPr>
          </p:pic>
          <p:pic>
            <p:nvPicPr>
              <p:cNvPr id="188" name="Google Shape;188;p5"/>
              <p:cNvPicPr preferRelativeResize="0"/>
              <p:nvPr/>
            </p:nvPicPr>
            <p:blipFill rotWithShape="1">
              <a:blip r:embed="rId20">
                <a:alphaModFix/>
              </a:blip>
              <a:srcRect b="0" l="0" r="19087" t="0"/>
              <a:stretch/>
            </p:blipFill>
            <p:spPr>
              <a:xfrm>
                <a:off x="9231175" y="842950"/>
                <a:ext cx="2523600" cy="4465800"/>
              </a:xfrm>
              <a:prstGeom prst="flowChartAlternateProcess">
                <a:avLst/>
              </a:prstGeom>
              <a:noFill/>
              <a:ln>
                <a:noFill/>
              </a:ln>
            </p:spPr>
          </p:pic>
          <p:pic>
            <p:nvPicPr>
              <p:cNvPr id="189" name="Google Shape;189;p5"/>
              <p:cNvPicPr preferRelativeResize="0"/>
              <p:nvPr/>
            </p:nvPicPr>
            <p:blipFill rotWithShape="1">
              <a:blip r:embed="rId21">
                <a:alphaModFix/>
              </a:blip>
              <a:srcRect b="6419" l="10680" r="7912" t="0"/>
              <a:stretch/>
            </p:blipFill>
            <p:spPr>
              <a:xfrm>
                <a:off x="6380800" y="876900"/>
                <a:ext cx="2523600" cy="4413900"/>
              </a:xfrm>
              <a:prstGeom prst="flowChartAlternateProcess">
                <a:avLst/>
              </a:prstGeom>
              <a:noFill/>
              <a:ln>
                <a:noFill/>
              </a:ln>
            </p:spPr>
          </p:pic>
        </p:grpSp>
        <p:grpSp>
          <p:nvGrpSpPr>
            <p:cNvPr id="190" name="Google Shape;190;p5"/>
            <p:cNvGrpSpPr/>
            <p:nvPr/>
          </p:nvGrpSpPr>
          <p:grpSpPr>
            <a:xfrm>
              <a:off x="3467670" y="1372400"/>
              <a:ext cx="8349855" cy="4499400"/>
              <a:chOff x="3466570" y="842950"/>
              <a:chExt cx="8349855" cy="4499400"/>
            </a:xfrm>
          </p:grpSpPr>
          <p:grpSp>
            <p:nvGrpSpPr>
              <p:cNvPr id="191" name="Google Shape;191;p5"/>
              <p:cNvGrpSpPr/>
              <p:nvPr/>
            </p:nvGrpSpPr>
            <p:grpSpPr>
              <a:xfrm>
                <a:off x="9169525" y="842950"/>
                <a:ext cx="2646900" cy="4499400"/>
                <a:chOff x="9169525" y="842950"/>
                <a:chExt cx="2646900" cy="4499400"/>
              </a:xfrm>
            </p:grpSpPr>
            <p:sp>
              <p:nvSpPr>
                <p:cNvPr id="192" name="Google Shape;192;p5"/>
                <p:cNvSpPr/>
                <p:nvPr/>
              </p:nvSpPr>
              <p:spPr>
                <a:xfrm>
                  <a:off x="9169525" y="842950"/>
                  <a:ext cx="2646900" cy="4499400"/>
                </a:xfrm>
                <a:prstGeom prst="roundRect">
                  <a:avLst>
                    <a:gd fmla="val 19546" name="adj"/>
                  </a:avLst>
                </a:prstGeom>
                <a:gradFill>
                  <a:gsLst>
                    <a:gs pos="0">
                      <a:srgbClr val="F4FDF6">
                        <a:alpha val="0"/>
                      </a:srgbClr>
                    </a:gs>
                    <a:gs pos="48000">
                      <a:srgbClr val="313331">
                        <a:alpha val="41960"/>
                      </a:srgbClr>
                    </a:gs>
                    <a:gs pos="86000">
                      <a:schemeClr val="dk1"/>
                    </a:gs>
                    <a:gs pos="100000">
                      <a:schemeClr val="dk1"/>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ato Light"/>
                    <a:ea typeface="Lato Light"/>
                    <a:cs typeface="Lato Light"/>
                    <a:sym typeface="Lato Light"/>
                  </a:endParaRPr>
                </a:p>
              </p:txBody>
            </p:sp>
            <p:sp>
              <p:nvSpPr>
                <p:cNvPr id="193" name="Google Shape;193;p5"/>
                <p:cNvSpPr txBox="1"/>
                <p:nvPr/>
              </p:nvSpPr>
              <p:spPr>
                <a:xfrm>
                  <a:off x="9229000" y="3374363"/>
                  <a:ext cx="2496900" cy="9696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900">
                      <a:solidFill>
                        <a:schemeClr val="lt1"/>
                      </a:solidFill>
                      <a:latin typeface="Montserrat"/>
                      <a:ea typeface="Montserrat"/>
                      <a:cs typeface="Montserrat"/>
                      <a:sym typeface="Montserrat"/>
                    </a:rPr>
                    <a:t>Topic #3</a:t>
                  </a:r>
                  <a:endParaRPr b="1" sz="1900">
                    <a:solidFill>
                      <a:schemeClr val="lt1"/>
                    </a:solidFill>
                    <a:latin typeface="Montserrat"/>
                    <a:ea typeface="Montserrat"/>
                    <a:cs typeface="Montserrat"/>
                    <a:sym typeface="Montserrat"/>
                  </a:endParaRPr>
                </a:p>
                <a:p>
                  <a:pPr indent="0" lvl="0" marL="0" marR="0" rtl="0" algn="ctr">
                    <a:spcBef>
                      <a:spcPts val="0"/>
                    </a:spcBef>
                    <a:spcAft>
                      <a:spcPts val="0"/>
                    </a:spcAft>
                    <a:buNone/>
                  </a:pPr>
                  <a:r>
                    <a:rPr lang="en-US" sz="1900">
                      <a:solidFill>
                        <a:schemeClr val="lt1"/>
                      </a:solidFill>
                      <a:latin typeface="Montserrat"/>
                      <a:ea typeface="Montserrat"/>
                      <a:cs typeface="Montserrat"/>
                      <a:sym typeface="Montserrat"/>
                    </a:rPr>
                    <a:t>Insight &amp; </a:t>
                  </a:r>
                  <a:r>
                    <a:rPr lang="en-US" sz="1900">
                      <a:solidFill>
                        <a:schemeClr val="lt1"/>
                      </a:solidFill>
                      <a:latin typeface="Montserrat"/>
                      <a:ea typeface="Montserrat"/>
                      <a:cs typeface="Montserrat"/>
                      <a:sym typeface="Montserrat"/>
                    </a:rPr>
                    <a:t>Recommendation</a:t>
                  </a:r>
                  <a:endParaRPr sz="1900">
                    <a:solidFill>
                      <a:schemeClr val="lt1"/>
                    </a:solidFill>
                    <a:latin typeface="Montserrat"/>
                    <a:ea typeface="Montserrat"/>
                    <a:cs typeface="Montserrat"/>
                    <a:sym typeface="Montserrat"/>
                  </a:endParaRPr>
                </a:p>
              </p:txBody>
            </p:sp>
            <p:sp>
              <p:nvSpPr>
                <p:cNvPr id="194" name="Google Shape;194;p5"/>
                <p:cNvSpPr/>
                <p:nvPr/>
              </p:nvSpPr>
              <p:spPr>
                <a:xfrm>
                  <a:off x="10006666" y="4807303"/>
                  <a:ext cx="972600" cy="234900"/>
                </a:xfrm>
                <a:prstGeom prst="roundRect">
                  <a:avLst>
                    <a:gd fmla="val 16667" name="adj"/>
                  </a:avLst>
                </a:prstGeom>
                <a:solidFill>
                  <a:schemeClr val="accent1"/>
                </a:solidFill>
                <a:ln cap="flat" cmpd="sng" w="12700">
                  <a:solidFill>
                    <a:srgbClr val="259C4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Lato Light"/>
                      <a:ea typeface="Lato Light"/>
                      <a:cs typeface="Lato Light"/>
                      <a:sym typeface="Lato Light"/>
                    </a:rPr>
                    <a:t>Go</a:t>
                  </a:r>
                  <a:endParaRPr/>
                </a:p>
              </p:txBody>
            </p:sp>
          </p:grpSp>
          <p:grpSp>
            <p:nvGrpSpPr>
              <p:cNvPr id="195" name="Google Shape;195;p5"/>
              <p:cNvGrpSpPr/>
              <p:nvPr/>
            </p:nvGrpSpPr>
            <p:grpSpPr>
              <a:xfrm>
                <a:off x="3466570" y="870900"/>
                <a:ext cx="2646854" cy="4465800"/>
                <a:chOff x="3316375" y="908175"/>
                <a:chExt cx="2777100" cy="4465800"/>
              </a:xfrm>
            </p:grpSpPr>
            <p:sp>
              <p:nvSpPr>
                <p:cNvPr id="196" name="Google Shape;196;p5"/>
                <p:cNvSpPr/>
                <p:nvPr/>
              </p:nvSpPr>
              <p:spPr>
                <a:xfrm>
                  <a:off x="3316375" y="908175"/>
                  <a:ext cx="2777100" cy="4465800"/>
                </a:xfrm>
                <a:prstGeom prst="roundRect">
                  <a:avLst>
                    <a:gd fmla="val 19546" name="adj"/>
                  </a:avLst>
                </a:prstGeom>
                <a:gradFill>
                  <a:gsLst>
                    <a:gs pos="0">
                      <a:srgbClr val="F4FDF6">
                        <a:alpha val="0"/>
                      </a:srgbClr>
                    </a:gs>
                    <a:gs pos="48000">
                      <a:srgbClr val="313331">
                        <a:alpha val="41960"/>
                      </a:srgbClr>
                    </a:gs>
                    <a:gs pos="86000">
                      <a:schemeClr val="dk1"/>
                    </a:gs>
                    <a:gs pos="100000">
                      <a:schemeClr val="dk1"/>
                    </a:gs>
                  </a:gsLst>
                  <a:lin ang="5400012"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ato Light"/>
                    <a:ea typeface="Lato Light"/>
                    <a:cs typeface="Lato Light"/>
                    <a:sym typeface="Lato Light"/>
                  </a:endParaRPr>
                </a:p>
              </p:txBody>
            </p:sp>
            <p:sp>
              <p:nvSpPr>
                <p:cNvPr id="197" name="Google Shape;197;p5"/>
                <p:cNvSpPr txBox="1"/>
                <p:nvPr/>
              </p:nvSpPr>
              <p:spPr>
                <a:xfrm>
                  <a:off x="3373680" y="3435538"/>
                  <a:ext cx="2656500" cy="10158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000">
                      <a:solidFill>
                        <a:schemeClr val="lt1"/>
                      </a:solidFill>
                      <a:latin typeface="Montserrat"/>
                      <a:ea typeface="Montserrat"/>
                      <a:cs typeface="Montserrat"/>
                      <a:sym typeface="Montserrat"/>
                    </a:rPr>
                    <a:t>Topic  #1</a:t>
                  </a:r>
                  <a:endParaRPr b="1" sz="2000">
                    <a:solidFill>
                      <a:schemeClr val="lt1"/>
                    </a:solidFill>
                    <a:latin typeface="Montserrat"/>
                    <a:ea typeface="Montserrat"/>
                    <a:cs typeface="Montserrat"/>
                    <a:sym typeface="Montserrat"/>
                  </a:endParaRPr>
                </a:p>
                <a:p>
                  <a:pPr indent="0" lvl="0" marL="0" marR="0" rtl="0" algn="ctr">
                    <a:spcBef>
                      <a:spcPts val="0"/>
                    </a:spcBef>
                    <a:spcAft>
                      <a:spcPts val="0"/>
                    </a:spcAft>
                    <a:buNone/>
                  </a:pPr>
                  <a:r>
                    <a:rPr lang="en-US" sz="2000">
                      <a:solidFill>
                        <a:schemeClr val="lt1"/>
                      </a:solidFill>
                      <a:latin typeface="Montserrat"/>
                      <a:ea typeface="Montserrat"/>
                      <a:cs typeface="Montserrat"/>
                      <a:sym typeface="Montserrat"/>
                    </a:rPr>
                    <a:t>Data Cleaning &amp; EDA</a:t>
                  </a:r>
                  <a:endParaRPr sz="2000">
                    <a:solidFill>
                      <a:schemeClr val="lt1"/>
                    </a:solidFill>
                    <a:latin typeface="Montserrat"/>
                    <a:ea typeface="Montserrat"/>
                    <a:cs typeface="Montserrat"/>
                    <a:sym typeface="Montserrat"/>
                  </a:endParaRPr>
                </a:p>
              </p:txBody>
            </p:sp>
            <p:sp>
              <p:nvSpPr>
                <p:cNvPr id="198" name="Google Shape;198;p5"/>
                <p:cNvSpPr/>
                <p:nvPr/>
              </p:nvSpPr>
              <p:spPr>
                <a:xfrm>
                  <a:off x="4117543" y="4844578"/>
                  <a:ext cx="972600" cy="234900"/>
                </a:xfrm>
                <a:prstGeom prst="roundRect">
                  <a:avLst>
                    <a:gd fmla="val 16667" name="adj"/>
                  </a:avLst>
                </a:prstGeom>
                <a:solidFill>
                  <a:schemeClr val="accent1"/>
                </a:solidFill>
                <a:ln cap="flat" cmpd="sng" w="12700">
                  <a:solidFill>
                    <a:srgbClr val="259C4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Lato Light"/>
                      <a:ea typeface="Lato Light"/>
                      <a:cs typeface="Lato Light"/>
                      <a:sym typeface="Lato Light"/>
                    </a:rPr>
                    <a:t>Go</a:t>
                  </a:r>
                  <a:endParaRPr/>
                </a:p>
              </p:txBody>
            </p:sp>
          </p:grpSp>
          <p:grpSp>
            <p:nvGrpSpPr>
              <p:cNvPr id="199" name="Google Shape;199;p5"/>
              <p:cNvGrpSpPr/>
              <p:nvPr/>
            </p:nvGrpSpPr>
            <p:grpSpPr>
              <a:xfrm>
                <a:off x="6318075" y="850875"/>
                <a:ext cx="2646900" cy="4465800"/>
                <a:chOff x="6318075" y="850875"/>
                <a:chExt cx="2646900" cy="4465800"/>
              </a:xfrm>
            </p:grpSpPr>
            <p:sp>
              <p:nvSpPr>
                <p:cNvPr id="200" name="Google Shape;200;p5"/>
                <p:cNvSpPr/>
                <p:nvPr/>
              </p:nvSpPr>
              <p:spPr>
                <a:xfrm>
                  <a:off x="6318075" y="850875"/>
                  <a:ext cx="2646900" cy="4465800"/>
                </a:xfrm>
                <a:prstGeom prst="roundRect">
                  <a:avLst>
                    <a:gd fmla="val 19546" name="adj"/>
                  </a:avLst>
                </a:prstGeom>
                <a:gradFill>
                  <a:gsLst>
                    <a:gs pos="0">
                      <a:srgbClr val="F4FDF6">
                        <a:alpha val="0"/>
                      </a:srgbClr>
                    </a:gs>
                    <a:gs pos="48000">
                      <a:srgbClr val="313331">
                        <a:alpha val="41960"/>
                      </a:srgbClr>
                    </a:gs>
                    <a:gs pos="86000">
                      <a:schemeClr val="dk1"/>
                    </a:gs>
                    <a:gs pos="100000">
                      <a:schemeClr val="dk1"/>
                    </a:gs>
                  </a:gsLst>
                  <a:lin ang="5400012"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ato Light"/>
                    <a:ea typeface="Lato Light"/>
                    <a:cs typeface="Lato Light"/>
                    <a:sym typeface="Lato Light"/>
                  </a:endParaRPr>
                </a:p>
              </p:txBody>
            </p:sp>
            <p:sp>
              <p:nvSpPr>
                <p:cNvPr id="201" name="Google Shape;201;p5"/>
                <p:cNvSpPr txBox="1"/>
                <p:nvPr/>
              </p:nvSpPr>
              <p:spPr>
                <a:xfrm>
                  <a:off x="6407625" y="3398250"/>
                  <a:ext cx="2496900" cy="10158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000">
                      <a:solidFill>
                        <a:schemeClr val="lt1"/>
                      </a:solidFill>
                      <a:latin typeface="Montserrat"/>
                      <a:ea typeface="Montserrat"/>
                      <a:cs typeface="Montserrat"/>
                      <a:sym typeface="Montserrat"/>
                    </a:rPr>
                    <a:t>Topic #2</a:t>
                  </a:r>
                  <a:endParaRPr b="1" sz="2000">
                    <a:solidFill>
                      <a:schemeClr val="lt1"/>
                    </a:solidFill>
                    <a:latin typeface="Montserrat"/>
                    <a:ea typeface="Montserrat"/>
                    <a:cs typeface="Montserrat"/>
                    <a:sym typeface="Montserrat"/>
                  </a:endParaRPr>
                </a:p>
                <a:p>
                  <a:pPr indent="0" lvl="0" marL="0" marR="0" rtl="0" algn="ctr">
                    <a:spcBef>
                      <a:spcPts val="0"/>
                    </a:spcBef>
                    <a:spcAft>
                      <a:spcPts val="0"/>
                    </a:spcAft>
                    <a:buNone/>
                  </a:pPr>
                  <a:r>
                    <a:rPr lang="en-US" sz="2000">
                      <a:solidFill>
                        <a:schemeClr val="lt1"/>
                      </a:solidFill>
                      <a:latin typeface="Montserrat"/>
                      <a:ea typeface="Montserrat"/>
                      <a:cs typeface="Montserrat"/>
                      <a:sym typeface="Montserrat"/>
                    </a:rPr>
                    <a:t>Segmentation Analysis</a:t>
                  </a:r>
                  <a:endParaRPr sz="2000">
                    <a:solidFill>
                      <a:schemeClr val="lt1"/>
                    </a:solidFill>
                    <a:latin typeface="Montserrat"/>
                    <a:ea typeface="Montserrat"/>
                    <a:cs typeface="Montserrat"/>
                    <a:sym typeface="Montserrat"/>
                  </a:endParaRPr>
                </a:p>
              </p:txBody>
            </p:sp>
            <p:sp>
              <p:nvSpPr>
                <p:cNvPr id="202" name="Google Shape;202;p5"/>
                <p:cNvSpPr/>
                <p:nvPr/>
              </p:nvSpPr>
              <p:spPr>
                <a:xfrm>
                  <a:off x="7155216" y="4807303"/>
                  <a:ext cx="972600" cy="234900"/>
                </a:xfrm>
                <a:prstGeom prst="roundRect">
                  <a:avLst>
                    <a:gd fmla="val 16667" name="adj"/>
                  </a:avLst>
                </a:prstGeom>
                <a:solidFill>
                  <a:schemeClr val="accent1"/>
                </a:solidFill>
                <a:ln cap="flat" cmpd="sng" w="12700">
                  <a:solidFill>
                    <a:srgbClr val="259C4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Lato Light"/>
                      <a:ea typeface="Lato Light"/>
                      <a:cs typeface="Lato Light"/>
                      <a:sym typeface="Lato Light"/>
                    </a:rPr>
                    <a:t>Go</a:t>
                  </a:r>
                  <a:endParaRPr/>
                </a:p>
              </p:txBody>
            </p:sp>
          </p:grpSp>
        </p:gr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g22c47a428ae_1_97"/>
          <p:cNvSpPr/>
          <p:nvPr/>
        </p:nvSpPr>
        <p:spPr>
          <a:xfrm>
            <a:off x="3108863" y="2500800"/>
            <a:ext cx="9069600" cy="4343400"/>
          </a:xfrm>
          <a:prstGeom prst="rect">
            <a:avLst/>
          </a:prstGeom>
          <a:gradFill>
            <a:gsLst>
              <a:gs pos="0">
                <a:srgbClr val="F4FDF6">
                  <a:alpha val="0"/>
                </a:srgbClr>
              </a:gs>
              <a:gs pos="48000">
                <a:srgbClr val="313331">
                  <a:alpha val="41960"/>
                </a:srgbClr>
              </a:gs>
              <a:gs pos="86000">
                <a:schemeClr val="dk1"/>
              </a:gs>
              <a:gs pos="100000">
                <a:schemeClr val="dk1"/>
              </a:gs>
            </a:gsLst>
            <a:lin ang="5400012"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ato Light"/>
              <a:ea typeface="Lato Light"/>
              <a:cs typeface="Lato Light"/>
              <a:sym typeface="Lato Light"/>
            </a:endParaRPr>
          </a:p>
        </p:txBody>
      </p:sp>
      <p:sp>
        <p:nvSpPr>
          <p:cNvPr id="208" name="Google Shape;208;g22c47a428ae_1_97"/>
          <p:cNvSpPr/>
          <p:nvPr/>
        </p:nvSpPr>
        <p:spPr>
          <a:xfrm>
            <a:off x="234297" y="2770310"/>
            <a:ext cx="2833200" cy="663000"/>
          </a:xfrm>
          <a:prstGeom prst="roundRect">
            <a:avLst>
              <a:gd fmla="val 16667" name="adj"/>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ato Light"/>
              <a:ea typeface="Lato Light"/>
              <a:cs typeface="Lato Light"/>
              <a:sym typeface="Lato Light"/>
            </a:endParaRPr>
          </a:p>
        </p:txBody>
      </p:sp>
      <p:sp>
        <p:nvSpPr>
          <p:cNvPr id="209" name="Google Shape;209;g22c47a428ae_1_97"/>
          <p:cNvSpPr txBox="1"/>
          <p:nvPr/>
        </p:nvSpPr>
        <p:spPr>
          <a:xfrm>
            <a:off x="1000864" y="1484613"/>
            <a:ext cx="1483200" cy="338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lt1"/>
                </a:solidFill>
                <a:latin typeface="Montserrat"/>
                <a:ea typeface="Montserrat"/>
                <a:cs typeface="Montserrat"/>
                <a:sym typeface="Montserrat"/>
              </a:rPr>
              <a:t>About us</a:t>
            </a:r>
            <a:endParaRPr/>
          </a:p>
        </p:txBody>
      </p:sp>
      <p:sp>
        <p:nvSpPr>
          <p:cNvPr id="210" name="Google Shape;210;g22c47a428ae_1_97"/>
          <p:cNvSpPr txBox="1"/>
          <p:nvPr/>
        </p:nvSpPr>
        <p:spPr>
          <a:xfrm>
            <a:off x="1000864" y="2167438"/>
            <a:ext cx="2025000" cy="338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lt1"/>
                </a:solidFill>
                <a:latin typeface="Montserrat"/>
                <a:ea typeface="Montserrat"/>
                <a:cs typeface="Montserrat"/>
                <a:sym typeface="Montserrat"/>
              </a:rPr>
              <a:t>Group Members</a:t>
            </a:r>
            <a:endParaRPr/>
          </a:p>
        </p:txBody>
      </p:sp>
      <p:sp>
        <p:nvSpPr>
          <p:cNvPr id="211" name="Google Shape;211;g22c47a428ae_1_97"/>
          <p:cNvSpPr txBox="1"/>
          <p:nvPr/>
        </p:nvSpPr>
        <p:spPr>
          <a:xfrm>
            <a:off x="1000864" y="2976325"/>
            <a:ext cx="2025000" cy="338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Montserrat"/>
                <a:ea typeface="Montserrat"/>
                <a:cs typeface="Montserrat"/>
                <a:sym typeface="Montserrat"/>
              </a:rPr>
              <a:t>Objective</a:t>
            </a:r>
            <a:endParaRPr/>
          </a:p>
        </p:txBody>
      </p:sp>
      <p:sp>
        <p:nvSpPr>
          <p:cNvPr id="212" name="Google Shape;212;g22c47a428ae_1_97"/>
          <p:cNvSpPr txBox="1"/>
          <p:nvPr/>
        </p:nvSpPr>
        <p:spPr>
          <a:xfrm>
            <a:off x="1000864" y="3716228"/>
            <a:ext cx="2025000" cy="338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lt1"/>
                </a:solidFill>
                <a:latin typeface="Montserrat"/>
                <a:ea typeface="Montserrat"/>
                <a:cs typeface="Montserrat"/>
                <a:sym typeface="Montserrat"/>
              </a:rPr>
              <a:t>Topic # 1</a:t>
            </a:r>
            <a:endParaRPr/>
          </a:p>
        </p:txBody>
      </p:sp>
      <p:sp>
        <p:nvSpPr>
          <p:cNvPr id="213" name="Google Shape;213;g22c47a428ae_1_97"/>
          <p:cNvSpPr txBox="1"/>
          <p:nvPr/>
        </p:nvSpPr>
        <p:spPr>
          <a:xfrm>
            <a:off x="1000864" y="4471653"/>
            <a:ext cx="2025000" cy="338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lt1"/>
                </a:solidFill>
                <a:latin typeface="Montserrat"/>
                <a:ea typeface="Montserrat"/>
                <a:cs typeface="Montserrat"/>
                <a:sym typeface="Montserrat"/>
              </a:rPr>
              <a:t>Research</a:t>
            </a:r>
            <a:endParaRPr/>
          </a:p>
        </p:txBody>
      </p:sp>
      <p:sp>
        <p:nvSpPr>
          <p:cNvPr id="214" name="Google Shape;214;g22c47a428ae_1_97"/>
          <p:cNvSpPr txBox="1"/>
          <p:nvPr/>
        </p:nvSpPr>
        <p:spPr>
          <a:xfrm>
            <a:off x="1000864" y="5285948"/>
            <a:ext cx="2025000" cy="338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lt1"/>
                </a:solidFill>
                <a:latin typeface="Montserrat"/>
                <a:ea typeface="Montserrat"/>
                <a:cs typeface="Montserrat"/>
                <a:sym typeface="Montserrat"/>
              </a:rPr>
              <a:t>Topic # 2</a:t>
            </a:r>
            <a:endParaRPr/>
          </a:p>
        </p:txBody>
      </p:sp>
      <p:sp>
        <p:nvSpPr>
          <p:cNvPr id="215" name="Google Shape;215;g22c47a428ae_1_97"/>
          <p:cNvSpPr txBox="1"/>
          <p:nvPr/>
        </p:nvSpPr>
        <p:spPr>
          <a:xfrm>
            <a:off x="1000864" y="6124148"/>
            <a:ext cx="2025000" cy="338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lt1"/>
                </a:solidFill>
                <a:latin typeface="Montserrat"/>
                <a:ea typeface="Montserrat"/>
                <a:cs typeface="Montserrat"/>
                <a:sym typeface="Montserrat"/>
              </a:rPr>
              <a:t>Conclusions</a:t>
            </a:r>
            <a:endParaRPr/>
          </a:p>
        </p:txBody>
      </p:sp>
      <p:sp>
        <p:nvSpPr>
          <p:cNvPr id="216" name="Google Shape;216;g22c47a428ae_1_97"/>
          <p:cNvSpPr txBox="1"/>
          <p:nvPr/>
        </p:nvSpPr>
        <p:spPr>
          <a:xfrm>
            <a:off x="3311292" y="4056154"/>
            <a:ext cx="1626600" cy="7080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000">
                <a:solidFill>
                  <a:schemeClr val="lt1"/>
                </a:solidFill>
                <a:latin typeface="Montserrat"/>
                <a:ea typeface="Montserrat"/>
                <a:cs typeface="Montserrat"/>
                <a:sym typeface="Montserrat"/>
              </a:rPr>
              <a:t>Name </a:t>
            </a:r>
            <a:endParaRPr/>
          </a:p>
          <a:p>
            <a:pPr indent="0" lvl="0" marL="0" marR="0" rtl="0" algn="ctr">
              <a:spcBef>
                <a:spcPts val="0"/>
              </a:spcBef>
              <a:spcAft>
                <a:spcPts val="0"/>
              </a:spcAft>
              <a:buNone/>
            </a:pPr>
            <a:r>
              <a:rPr lang="en-US" sz="2000">
                <a:solidFill>
                  <a:schemeClr val="accent1"/>
                </a:solidFill>
                <a:latin typeface="Montserrat"/>
                <a:ea typeface="Montserrat"/>
                <a:cs typeface="Montserrat"/>
                <a:sym typeface="Montserrat"/>
              </a:rPr>
              <a:t>Role</a:t>
            </a:r>
            <a:endParaRPr/>
          </a:p>
        </p:txBody>
      </p:sp>
      <p:sp>
        <p:nvSpPr>
          <p:cNvPr id="217" name="Google Shape;217;g22c47a428ae_1_97"/>
          <p:cNvSpPr/>
          <p:nvPr/>
        </p:nvSpPr>
        <p:spPr>
          <a:xfrm>
            <a:off x="3108960" y="0"/>
            <a:ext cx="9083100" cy="6858000"/>
          </a:xfrm>
          <a:prstGeom prst="rect">
            <a:avLst/>
          </a:prstGeom>
          <a:solidFill>
            <a:srgbClr val="1E1E1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ato Light"/>
              <a:ea typeface="Lato Light"/>
              <a:cs typeface="Lato Light"/>
              <a:sym typeface="Lato Light"/>
            </a:endParaRPr>
          </a:p>
        </p:txBody>
      </p:sp>
      <p:sp>
        <p:nvSpPr>
          <p:cNvPr id="218" name="Google Shape;218;g22c47a428ae_1_97"/>
          <p:cNvSpPr txBox="1"/>
          <p:nvPr/>
        </p:nvSpPr>
        <p:spPr>
          <a:xfrm>
            <a:off x="3306445" y="265717"/>
            <a:ext cx="3891300" cy="461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lt1"/>
                </a:solidFill>
                <a:latin typeface="Montserrat"/>
                <a:ea typeface="Montserrat"/>
                <a:cs typeface="Montserrat"/>
                <a:sym typeface="Montserrat"/>
              </a:rPr>
              <a:t>Overview </a:t>
            </a:r>
            <a:r>
              <a:rPr b="1" lang="en-US" sz="2400">
                <a:solidFill>
                  <a:schemeClr val="accent1"/>
                </a:solidFill>
                <a:latin typeface="Montserrat"/>
                <a:ea typeface="Montserrat"/>
                <a:cs typeface="Montserrat"/>
                <a:sym typeface="Montserrat"/>
              </a:rPr>
              <a:t>Topics</a:t>
            </a:r>
            <a:endParaRPr/>
          </a:p>
        </p:txBody>
      </p:sp>
      <p:pic>
        <p:nvPicPr>
          <p:cNvPr descr="Home" id="219" name="Google Shape;219;g22c47a428ae_1_97">
            <a:hlinkClick action="ppaction://hlinksldjump" r:id="rId3"/>
          </p:cNvPr>
          <p:cNvPicPr preferRelativeResize="0"/>
          <p:nvPr/>
        </p:nvPicPr>
        <p:blipFill rotWithShape="1">
          <a:blip r:embed="rId4">
            <a:alphaModFix/>
          </a:blip>
          <a:srcRect b="0" l="0" r="0" t="0"/>
          <a:stretch/>
        </p:blipFill>
        <p:spPr>
          <a:xfrm>
            <a:off x="328944" y="1372400"/>
            <a:ext cx="588926" cy="588926"/>
          </a:xfrm>
          <a:prstGeom prst="rect">
            <a:avLst/>
          </a:prstGeom>
          <a:noFill/>
          <a:ln>
            <a:noFill/>
          </a:ln>
        </p:spPr>
      </p:pic>
      <p:pic>
        <p:nvPicPr>
          <p:cNvPr descr="Magnifying glass" id="220" name="Google Shape;220;g22c47a428ae_1_97">
            <a:hlinkClick action="ppaction://hlinksldjump" r:id="rId5"/>
          </p:cNvPr>
          <p:cNvPicPr preferRelativeResize="0"/>
          <p:nvPr/>
        </p:nvPicPr>
        <p:blipFill rotWithShape="1">
          <a:blip r:embed="rId6">
            <a:alphaModFix/>
          </a:blip>
          <a:srcRect b="0" l="0" r="0" t="0"/>
          <a:stretch/>
        </p:blipFill>
        <p:spPr>
          <a:xfrm>
            <a:off x="328944" y="4343393"/>
            <a:ext cx="588926" cy="588926"/>
          </a:xfrm>
          <a:prstGeom prst="rect">
            <a:avLst/>
          </a:prstGeom>
          <a:noFill/>
          <a:ln>
            <a:noFill/>
          </a:ln>
        </p:spPr>
      </p:pic>
      <p:pic>
        <p:nvPicPr>
          <p:cNvPr descr="Star" id="221" name="Google Shape;221;g22c47a428ae_1_97">
            <a:hlinkClick action="ppaction://hlinksldjump" r:id="rId7"/>
          </p:cNvPr>
          <p:cNvPicPr preferRelativeResize="0"/>
          <p:nvPr/>
        </p:nvPicPr>
        <p:blipFill rotWithShape="1">
          <a:blip r:embed="rId8">
            <a:alphaModFix/>
          </a:blip>
          <a:srcRect b="0" l="0" r="0" t="0"/>
          <a:stretch/>
        </p:blipFill>
        <p:spPr>
          <a:xfrm>
            <a:off x="350069" y="3495393"/>
            <a:ext cx="588926" cy="588926"/>
          </a:xfrm>
          <a:prstGeom prst="rect">
            <a:avLst/>
          </a:prstGeom>
          <a:noFill/>
          <a:ln>
            <a:noFill/>
          </a:ln>
        </p:spPr>
      </p:pic>
      <p:pic>
        <p:nvPicPr>
          <p:cNvPr descr="Headphones" id="222" name="Google Shape;222;g22c47a428ae_1_97">
            <a:hlinkClick action="ppaction://hlinksldjump" r:id="rId9"/>
          </p:cNvPr>
          <p:cNvPicPr preferRelativeResize="0"/>
          <p:nvPr/>
        </p:nvPicPr>
        <p:blipFill rotWithShape="1">
          <a:blip r:embed="rId10">
            <a:alphaModFix/>
          </a:blip>
          <a:srcRect b="0" l="0" r="0" t="0"/>
          <a:stretch/>
        </p:blipFill>
        <p:spPr>
          <a:xfrm>
            <a:off x="328944" y="2035385"/>
            <a:ext cx="588926" cy="588926"/>
          </a:xfrm>
          <a:prstGeom prst="rect">
            <a:avLst/>
          </a:prstGeom>
          <a:noFill/>
          <a:ln>
            <a:noFill/>
          </a:ln>
        </p:spPr>
      </p:pic>
      <p:pic>
        <p:nvPicPr>
          <p:cNvPr descr="Treble clef" id="223" name="Google Shape;223;g22c47a428ae_1_97">
            <a:hlinkClick action="ppaction://hlinksldjump" r:id="rId11"/>
          </p:cNvPr>
          <p:cNvPicPr preferRelativeResize="0"/>
          <p:nvPr/>
        </p:nvPicPr>
        <p:blipFill rotWithShape="1">
          <a:blip r:embed="rId12">
            <a:alphaModFix/>
          </a:blip>
          <a:srcRect b="0" l="0" r="0" t="0"/>
          <a:stretch/>
        </p:blipFill>
        <p:spPr>
          <a:xfrm>
            <a:off x="262550" y="5132538"/>
            <a:ext cx="642076" cy="642076"/>
          </a:xfrm>
          <a:prstGeom prst="rect">
            <a:avLst/>
          </a:prstGeom>
          <a:noFill/>
          <a:ln>
            <a:noFill/>
          </a:ln>
        </p:spPr>
      </p:pic>
      <p:pic>
        <p:nvPicPr>
          <p:cNvPr descr="Music notes" id="224" name="Google Shape;224;g22c47a428ae_1_97">
            <a:hlinkClick action="ppaction://hlinksldjump" r:id="rId13"/>
          </p:cNvPr>
          <p:cNvPicPr preferRelativeResize="0"/>
          <p:nvPr/>
        </p:nvPicPr>
        <p:blipFill rotWithShape="1">
          <a:blip r:embed="rId14">
            <a:alphaModFix/>
          </a:blip>
          <a:srcRect b="0" l="0" r="0" t="0"/>
          <a:stretch/>
        </p:blipFill>
        <p:spPr>
          <a:xfrm>
            <a:off x="253460" y="5977515"/>
            <a:ext cx="642076" cy="642076"/>
          </a:xfrm>
          <a:prstGeom prst="rect">
            <a:avLst/>
          </a:prstGeom>
          <a:noFill/>
          <a:ln>
            <a:noFill/>
          </a:ln>
        </p:spPr>
      </p:pic>
      <p:pic>
        <p:nvPicPr>
          <p:cNvPr descr="Spotify Logo Png - Free Transparent PNG Logos" id="225" name="Google Shape;225;g22c47a428ae_1_97">
            <a:hlinkClick action="ppaction://hlinksldjump" r:id="rId15"/>
          </p:cNvPr>
          <p:cNvPicPr preferRelativeResize="0"/>
          <p:nvPr/>
        </p:nvPicPr>
        <p:blipFill rotWithShape="1">
          <a:blip r:embed="rId16">
            <a:alphaModFix/>
          </a:blip>
          <a:srcRect b="0" l="0" r="0" t="0"/>
          <a:stretch/>
        </p:blipFill>
        <p:spPr>
          <a:xfrm>
            <a:off x="253460" y="212717"/>
            <a:ext cx="747405" cy="747405"/>
          </a:xfrm>
          <a:prstGeom prst="rect">
            <a:avLst/>
          </a:prstGeom>
          <a:noFill/>
          <a:ln>
            <a:noFill/>
          </a:ln>
        </p:spPr>
      </p:pic>
      <p:sp>
        <p:nvSpPr>
          <p:cNvPr id="226" name="Google Shape;226;g22c47a428ae_1_97"/>
          <p:cNvSpPr txBox="1"/>
          <p:nvPr/>
        </p:nvSpPr>
        <p:spPr>
          <a:xfrm>
            <a:off x="997464" y="246314"/>
            <a:ext cx="2031900" cy="708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lt1"/>
                </a:solidFill>
                <a:latin typeface="Montserrat"/>
                <a:ea typeface="Montserrat"/>
                <a:cs typeface="Montserrat"/>
                <a:sym typeface="Montserrat"/>
              </a:rPr>
              <a:t>Group E</a:t>
            </a:r>
            <a:endParaRPr b="1" sz="2000">
              <a:solidFill>
                <a:schemeClr val="lt1"/>
              </a:solidFill>
              <a:latin typeface="Montserrat"/>
              <a:ea typeface="Montserrat"/>
              <a:cs typeface="Montserrat"/>
              <a:sym typeface="Montserrat"/>
            </a:endParaRPr>
          </a:p>
          <a:p>
            <a:pPr indent="0" lvl="0" marL="0" marR="0" rtl="0" algn="l">
              <a:spcBef>
                <a:spcPts val="0"/>
              </a:spcBef>
              <a:spcAft>
                <a:spcPts val="0"/>
              </a:spcAft>
              <a:buNone/>
            </a:pPr>
            <a:r>
              <a:rPr b="1" lang="en-US" sz="2000">
                <a:solidFill>
                  <a:schemeClr val="lt1"/>
                </a:solidFill>
                <a:latin typeface="Montserrat"/>
                <a:ea typeface="Montserrat"/>
                <a:cs typeface="Montserrat"/>
                <a:sym typeface="Montserrat"/>
              </a:rPr>
              <a:t>Shanghai</a:t>
            </a:r>
            <a:endParaRPr b="1" sz="2000">
              <a:solidFill>
                <a:schemeClr val="lt1"/>
              </a:solidFill>
              <a:latin typeface="Montserrat"/>
              <a:ea typeface="Montserrat"/>
              <a:cs typeface="Montserrat"/>
              <a:sym typeface="Montserrat"/>
            </a:endParaRPr>
          </a:p>
        </p:txBody>
      </p:sp>
      <p:sp>
        <p:nvSpPr>
          <p:cNvPr id="227" name="Google Shape;227;g22c47a428ae_1_97"/>
          <p:cNvSpPr/>
          <p:nvPr/>
        </p:nvSpPr>
        <p:spPr>
          <a:xfrm>
            <a:off x="3108875" y="0"/>
            <a:ext cx="9083100" cy="6858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ato Light"/>
              <a:ea typeface="Lato Light"/>
              <a:cs typeface="Lato Light"/>
              <a:sym typeface="Lato Light"/>
            </a:endParaRPr>
          </a:p>
        </p:txBody>
      </p:sp>
      <p:sp>
        <p:nvSpPr>
          <p:cNvPr id="228" name="Google Shape;228;g22c47a428ae_1_97"/>
          <p:cNvSpPr txBox="1"/>
          <p:nvPr/>
        </p:nvSpPr>
        <p:spPr>
          <a:xfrm>
            <a:off x="6228600" y="1090863"/>
            <a:ext cx="5229900" cy="3324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700">
                <a:solidFill>
                  <a:srgbClr val="FFFFFF"/>
                </a:solidFill>
                <a:latin typeface="Montserrat"/>
                <a:ea typeface="Montserrat"/>
                <a:cs typeface="Montserrat"/>
                <a:sym typeface="Montserrat"/>
              </a:rPr>
              <a:t>The music industry is highly competitive, and record labels are always looking for ways to promote their artists and increase their revenue. One of the challenges faced by record labels is to understand the music listening behavior of consumers on platforms like Spotify.</a:t>
            </a:r>
            <a:br>
              <a:rPr lang="en-US" sz="1700">
                <a:solidFill>
                  <a:srgbClr val="FFFFFF"/>
                </a:solidFill>
                <a:latin typeface="Montserrat"/>
                <a:ea typeface="Montserrat"/>
                <a:cs typeface="Montserrat"/>
                <a:sym typeface="Montserrat"/>
              </a:rPr>
            </a:br>
            <a:br>
              <a:rPr lang="en-US" sz="1700">
                <a:solidFill>
                  <a:srgbClr val="FFFFFF"/>
                </a:solidFill>
                <a:latin typeface="Montserrat"/>
                <a:ea typeface="Montserrat"/>
                <a:cs typeface="Montserrat"/>
                <a:sym typeface="Montserrat"/>
              </a:rPr>
            </a:br>
            <a:r>
              <a:rPr lang="en-US" sz="1700">
                <a:solidFill>
                  <a:srgbClr val="FFFFFF"/>
                </a:solidFill>
                <a:latin typeface="Montserrat"/>
                <a:ea typeface="Montserrat"/>
                <a:cs typeface="Montserrat"/>
                <a:sym typeface="Montserrat"/>
              </a:rPr>
              <a:t>This is an analysis of daily music on Spotify in order to provide better recommendations to music labels in order for them to gain more listeners and become more popular.</a:t>
            </a:r>
            <a:endParaRPr sz="1700">
              <a:solidFill>
                <a:srgbClr val="FFFFFF"/>
              </a:solidFill>
              <a:latin typeface="Montserrat"/>
              <a:ea typeface="Montserrat"/>
              <a:cs typeface="Montserrat"/>
              <a:sym typeface="Montserrat"/>
            </a:endParaRPr>
          </a:p>
        </p:txBody>
      </p:sp>
      <p:sp>
        <p:nvSpPr>
          <p:cNvPr id="229" name="Google Shape;229;g22c47a428ae_1_97"/>
          <p:cNvSpPr txBox="1"/>
          <p:nvPr/>
        </p:nvSpPr>
        <p:spPr>
          <a:xfrm>
            <a:off x="3306459" y="212733"/>
            <a:ext cx="3891300" cy="461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lt1"/>
                </a:solidFill>
                <a:latin typeface="Montserrat"/>
                <a:ea typeface="Montserrat"/>
                <a:cs typeface="Montserrat"/>
                <a:sym typeface="Montserrat"/>
              </a:rPr>
              <a:t>Project </a:t>
            </a:r>
            <a:r>
              <a:rPr b="1" lang="en-US" sz="2400">
                <a:solidFill>
                  <a:schemeClr val="accent1"/>
                </a:solidFill>
                <a:latin typeface="Montserrat"/>
                <a:ea typeface="Montserrat"/>
                <a:cs typeface="Montserrat"/>
                <a:sym typeface="Montserrat"/>
              </a:rPr>
              <a:t>Objective</a:t>
            </a:r>
            <a:endParaRPr sz="2400"/>
          </a:p>
        </p:txBody>
      </p:sp>
      <p:pic>
        <p:nvPicPr>
          <p:cNvPr id="230" name="Google Shape;230;g22c47a428ae_1_97"/>
          <p:cNvPicPr preferRelativeResize="0"/>
          <p:nvPr/>
        </p:nvPicPr>
        <p:blipFill>
          <a:blip r:embed="rId17">
            <a:alphaModFix/>
          </a:blip>
          <a:stretch>
            <a:fillRect/>
          </a:stretch>
        </p:blipFill>
        <p:spPr>
          <a:xfrm>
            <a:off x="207588" y="2674238"/>
            <a:ext cx="873900" cy="873900"/>
          </a:xfrm>
          <a:prstGeom prst="rect">
            <a:avLst/>
          </a:prstGeom>
          <a:noFill/>
          <a:ln>
            <a:noFill/>
          </a:ln>
        </p:spPr>
      </p:pic>
      <p:sp>
        <p:nvSpPr>
          <p:cNvPr id="231" name="Google Shape;231;g22c47a428ae_1_97"/>
          <p:cNvSpPr/>
          <p:nvPr/>
        </p:nvSpPr>
        <p:spPr>
          <a:xfrm>
            <a:off x="3108950" y="3315025"/>
            <a:ext cx="9083100" cy="3543000"/>
          </a:xfrm>
          <a:prstGeom prst="rect">
            <a:avLst/>
          </a:prstGeom>
          <a:gradFill>
            <a:gsLst>
              <a:gs pos="0">
                <a:srgbClr val="F4FDF6">
                  <a:alpha val="0"/>
                </a:srgbClr>
              </a:gs>
              <a:gs pos="48000">
                <a:srgbClr val="313331">
                  <a:alpha val="41960"/>
                </a:srgbClr>
              </a:gs>
              <a:gs pos="86000">
                <a:schemeClr val="dk1"/>
              </a:gs>
              <a:gs pos="100000">
                <a:schemeClr val="dk1"/>
              </a:gs>
            </a:gsLst>
            <a:lin ang="5400012"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ato Light"/>
              <a:ea typeface="Lato Light"/>
              <a:cs typeface="Lato Light"/>
              <a:sym typeface="Lato Light"/>
            </a:endParaRPr>
          </a:p>
        </p:txBody>
      </p:sp>
      <p:grpSp>
        <p:nvGrpSpPr>
          <p:cNvPr id="232" name="Google Shape;232;g22c47a428ae_1_97"/>
          <p:cNvGrpSpPr/>
          <p:nvPr/>
        </p:nvGrpSpPr>
        <p:grpSpPr>
          <a:xfrm>
            <a:off x="3450188" y="1090875"/>
            <a:ext cx="2154912" cy="3180013"/>
            <a:chOff x="3543513" y="1143875"/>
            <a:chExt cx="2154912" cy="3180013"/>
          </a:xfrm>
        </p:grpSpPr>
        <p:grpSp>
          <p:nvGrpSpPr>
            <p:cNvPr id="233" name="Google Shape;233;g22c47a428ae_1_97"/>
            <p:cNvGrpSpPr/>
            <p:nvPr/>
          </p:nvGrpSpPr>
          <p:grpSpPr>
            <a:xfrm>
              <a:off x="3543513" y="3576463"/>
              <a:ext cx="2016167" cy="747425"/>
              <a:chOff x="3471463" y="4409113"/>
              <a:chExt cx="2016167" cy="747425"/>
            </a:xfrm>
          </p:grpSpPr>
          <p:pic>
            <p:nvPicPr>
              <p:cNvPr descr="Heart" id="234" name="Google Shape;234;g22c47a428ae_1_97"/>
              <p:cNvPicPr preferRelativeResize="0"/>
              <p:nvPr/>
            </p:nvPicPr>
            <p:blipFill rotWithShape="1">
              <a:blip r:embed="rId18">
                <a:alphaModFix/>
              </a:blip>
              <a:srcRect b="0" l="0" r="0" t="0"/>
              <a:stretch/>
            </p:blipFill>
            <p:spPr>
              <a:xfrm>
                <a:off x="4347124" y="4418883"/>
                <a:ext cx="727908" cy="727908"/>
              </a:xfrm>
              <a:prstGeom prst="rect">
                <a:avLst/>
              </a:prstGeom>
              <a:noFill/>
              <a:ln>
                <a:noFill/>
              </a:ln>
            </p:spPr>
          </p:pic>
          <p:grpSp>
            <p:nvGrpSpPr>
              <p:cNvPr id="235" name="Google Shape;235;g22c47a428ae_1_97"/>
              <p:cNvGrpSpPr/>
              <p:nvPr/>
            </p:nvGrpSpPr>
            <p:grpSpPr>
              <a:xfrm>
                <a:off x="5203239" y="4715743"/>
                <a:ext cx="284390" cy="65910"/>
                <a:chOff x="5272131" y="3789856"/>
                <a:chExt cx="793500" cy="183900"/>
              </a:xfrm>
            </p:grpSpPr>
            <p:sp>
              <p:nvSpPr>
                <p:cNvPr id="236" name="Google Shape;236;g22c47a428ae_1_97"/>
                <p:cNvSpPr/>
                <p:nvPr/>
              </p:nvSpPr>
              <p:spPr>
                <a:xfrm>
                  <a:off x="5272131" y="3789856"/>
                  <a:ext cx="183900" cy="183900"/>
                </a:xfrm>
                <a:prstGeom prst="ellipse">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ato Light"/>
                    <a:ea typeface="Lato Light"/>
                    <a:cs typeface="Lato Light"/>
                    <a:sym typeface="Lato Light"/>
                  </a:endParaRPr>
                </a:p>
              </p:txBody>
            </p:sp>
            <p:sp>
              <p:nvSpPr>
                <p:cNvPr id="237" name="Google Shape;237;g22c47a428ae_1_97"/>
                <p:cNvSpPr/>
                <p:nvPr/>
              </p:nvSpPr>
              <p:spPr>
                <a:xfrm>
                  <a:off x="5576931" y="3789856"/>
                  <a:ext cx="183900" cy="183900"/>
                </a:xfrm>
                <a:prstGeom prst="ellipse">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ato Light"/>
                    <a:ea typeface="Lato Light"/>
                    <a:cs typeface="Lato Light"/>
                    <a:sym typeface="Lato Light"/>
                  </a:endParaRPr>
                </a:p>
              </p:txBody>
            </p:sp>
            <p:sp>
              <p:nvSpPr>
                <p:cNvPr id="238" name="Google Shape;238;g22c47a428ae_1_97"/>
                <p:cNvSpPr/>
                <p:nvPr/>
              </p:nvSpPr>
              <p:spPr>
                <a:xfrm>
                  <a:off x="5881731" y="3789856"/>
                  <a:ext cx="183900" cy="183900"/>
                </a:xfrm>
                <a:prstGeom prst="ellipse">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ato Light"/>
                    <a:ea typeface="Lato Light"/>
                    <a:cs typeface="Lato Light"/>
                    <a:sym typeface="Lato Light"/>
                  </a:endParaRPr>
                </a:p>
              </p:txBody>
            </p:sp>
          </p:grpSp>
          <p:pic>
            <p:nvPicPr>
              <p:cNvPr id="239" name="Google Shape;239;g22c47a428ae_1_97"/>
              <p:cNvPicPr preferRelativeResize="0"/>
              <p:nvPr/>
            </p:nvPicPr>
            <p:blipFill>
              <a:blip r:embed="rId19">
                <a:alphaModFix/>
              </a:blip>
              <a:stretch>
                <a:fillRect/>
              </a:stretch>
            </p:blipFill>
            <p:spPr>
              <a:xfrm>
                <a:off x="3471463" y="4409113"/>
                <a:ext cx="747425" cy="747425"/>
              </a:xfrm>
              <a:prstGeom prst="rect">
                <a:avLst/>
              </a:prstGeom>
              <a:noFill/>
              <a:ln>
                <a:noFill/>
              </a:ln>
            </p:spPr>
          </p:pic>
        </p:grpSp>
        <p:pic>
          <p:nvPicPr>
            <p:cNvPr id="240" name="Google Shape;240;g22c47a428ae_1_97"/>
            <p:cNvPicPr preferRelativeResize="0"/>
            <p:nvPr/>
          </p:nvPicPr>
          <p:blipFill>
            <a:blip r:embed="rId20">
              <a:alphaModFix/>
            </a:blip>
            <a:stretch>
              <a:fillRect/>
            </a:stretch>
          </p:blipFill>
          <p:spPr>
            <a:xfrm>
              <a:off x="3543525" y="1143875"/>
              <a:ext cx="2154900" cy="2154900"/>
            </a:xfrm>
            <a:prstGeom prst="roundRect">
              <a:avLst>
                <a:gd fmla="val 16667" name="adj"/>
              </a:avLst>
            </a:prstGeom>
            <a:noFill/>
            <a:ln>
              <a:noFill/>
            </a:ln>
            <a:effectLst>
              <a:outerShdw blurRad="57150" rotWithShape="0" algn="bl" dir="3240000" dist="19050">
                <a:srgbClr val="000000">
                  <a:alpha val="50000"/>
                </a:srgbClr>
              </a:outerShdw>
            </a:effectLst>
          </p:spPr>
        </p:pic>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6"/>
          <p:cNvSpPr/>
          <p:nvPr/>
        </p:nvSpPr>
        <p:spPr>
          <a:xfrm>
            <a:off x="3129332" y="-1"/>
            <a:ext cx="9062668" cy="4343394"/>
          </a:xfrm>
          <a:prstGeom prst="rect">
            <a:avLst/>
          </a:prstGeom>
          <a:solidFill>
            <a:srgbClr val="C09A1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ato Light"/>
              <a:ea typeface="Lato Light"/>
              <a:cs typeface="Lato Light"/>
              <a:sym typeface="Lato Light"/>
            </a:endParaRPr>
          </a:p>
        </p:txBody>
      </p:sp>
      <p:sp>
        <p:nvSpPr>
          <p:cNvPr id="246" name="Google Shape;246;p6"/>
          <p:cNvSpPr/>
          <p:nvPr/>
        </p:nvSpPr>
        <p:spPr>
          <a:xfrm>
            <a:off x="234297" y="3472298"/>
            <a:ext cx="2833166" cy="662985"/>
          </a:xfrm>
          <a:prstGeom prst="roundRect">
            <a:avLst>
              <a:gd fmla="val 16667" name="adj"/>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ato Light"/>
              <a:ea typeface="Lato Light"/>
              <a:cs typeface="Lato Light"/>
              <a:sym typeface="Lato Light"/>
            </a:endParaRPr>
          </a:p>
        </p:txBody>
      </p:sp>
      <p:sp>
        <p:nvSpPr>
          <p:cNvPr id="247" name="Google Shape;247;p6"/>
          <p:cNvSpPr/>
          <p:nvPr/>
        </p:nvSpPr>
        <p:spPr>
          <a:xfrm>
            <a:off x="3122550" y="125"/>
            <a:ext cx="9069600" cy="4343400"/>
          </a:xfrm>
          <a:prstGeom prst="rect">
            <a:avLst/>
          </a:prstGeom>
          <a:gradFill>
            <a:gsLst>
              <a:gs pos="0">
                <a:srgbClr val="F4FDF6">
                  <a:alpha val="0"/>
                </a:srgbClr>
              </a:gs>
              <a:gs pos="48000">
                <a:srgbClr val="313331">
                  <a:alpha val="41960"/>
                </a:srgbClr>
              </a:gs>
              <a:gs pos="86000">
                <a:schemeClr val="dk1"/>
              </a:gs>
              <a:gs pos="100000">
                <a:schemeClr val="dk1"/>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ato Light"/>
              <a:ea typeface="Lato Light"/>
              <a:cs typeface="Lato Light"/>
              <a:sym typeface="Lato Light"/>
            </a:endParaRPr>
          </a:p>
        </p:txBody>
      </p:sp>
      <p:sp>
        <p:nvSpPr>
          <p:cNvPr id="248" name="Google Shape;248;p6"/>
          <p:cNvSpPr txBox="1"/>
          <p:nvPr/>
        </p:nvSpPr>
        <p:spPr>
          <a:xfrm>
            <a:off x="1000864" y="1484613"/>
            <a:ext cx="1483256"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lt1"/>
                </a:solidFill>
                <a:latin typeface="Montserrat"/>
                <a:ea typeface="Montserrat"/>
                <a:cs typeface="Montserrat"/>
                <a:sym typeface="Montserrat"/>
              </a:rPr>
              <a:t>About us</a:t>
            </a:r>
            <a:endParaRPr/>
          </a:p>
        </p:txBody>
      </p:sp>
      <p:sp>
        <p:nvSpPr>
          <p:cNvPr id="249" name="Google Shape;249;p6"/>
          <p:cNvSpPr txBox="1"/>
          <p:nvPr/>
        </p:nvSpPr>
        <p:spPr>
          <a:xfrm>
            <a:off x="1000864" y="2167438"/>
            <a:ext cx="2025102" cy="33565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lt1"/>
                </a:solidFill>
                <a:latin typeface="Montserrat"/>
                <a:ea typeface="Montserrat"/>
                <a:cs typeface="Montserrat"/>
                <a:sym typeface="Montserrat"/>
              </a:rPr>
              <a:t>Group Members</a:t>
            </a:r>
            <a:endParaRPr/>
          </a:p>
        </p:txBody>
      </p:sp>
      <p:sp>
        <p:nvSpPr>
          <p:cNvPr id="250" name="Google Shape;250;p6"/>
          <p:cNvSpPr txBox="1"/>
          <p:nvPr/>
        </p:nvSpPr>
        <p:spPr>
          <a:xfrm>
            <a:off x="1000864" y="2976325"/>
            <a:ext cx="2025102" cy="33565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lt1"/>
                </a:solidFill>
                <a:latin typeface="Montserrat"/>
                <a:ea typeface="Montserrat"/>
                <a:cs typeface="Montserrat"/>
                <a:sym typeface="Montserrat"/>
              </a:rPr>
              <a:t>Overview Topics</a:t>
            </a:r>
            <a:endParaRPr/>
          </a:p>
        </p:txBody>
      </p:sp>
      <p:sp>
        <p:nvSpPr>
          <p:cNvPr id="251" name="Google Shape;251;p6"/>
          <p:cNvSpPr txBox="1"/>
          <p:nvPr/>
        </p:nvSpPr>
        <p:spPr>
          <a:xfrm>
            <a:off x="1000864" y="3716228"/>
            <a:ext cx="2025102" cy="33565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Montserrat"/>
                <a:ea typeface="Montserrat"/>
                <a:cs typeface="Montserrat"/>
                <a:sym typeface="Montserrat"/>
              </a:rPr>
              <a:t>Topic # 1</a:t>
            </a:r>
            <a:endParaRPr/>
          </a:p>
        </p:txBody>
      </p:sp>
      <p:sp>
        <p:nvSpPr>
          <p:cNvPr id="252" name="Google Shape;252;p6"/>
          <p:cNvSpPr txBox="1"/>
          <p:nvPr/>
        </p:nvSpPr>
        <p:spPr>
          <a:xfrm>
            <a:off x="1000864" y="4471653"/>
            <a:ext cx="2025102" cy="33565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lt1"/>
                </a:solidFill>
                <a:latin typeface="Montserrat"/>
                <a:ea typeface="Montserrat"/>
                <a:cs typeface="Montserrat"/>
                <a:sym typeface="Montserrat"/>
              </a:rPr>
              <a:t>Research</a:t>
            </a:r>
            <a:endParaRPr/>
          </a:p>
        </p:txBody>
      </p:sp>
      <p:sp>
        <p:nvSpPr>
          <p:cNvPr id="253" name="Google Shape;253;p6"/>
          <p:cNvSpPr txBox="1"/>
          <p:nvPr/>
        </p:nvSpPr>
        <p:spPr>
          <a:xfrm>
            <a:off x="1000864" y="5285948"/>
            <a:ext cx="2025102" cy="33565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lt1"/>
                </a:solidFill>
                <a:latin typeface="Montserrat"/>
                <a:ea typeface="Montserrat"/>
                <a:cs typeface="Montserrat"/>
                <a:sym typeface="Montserrat"/>
              </a:rPr>
              <a:t>Topic # 2</a:t>
            </a:r>
            <a:endParaRPr/>
          </a:p>
        </p:txBody>
      </p:sp>
      <p:sp>
        <p:nvSpPr>
          <p:cNvPr id="254" name="Google Shape;254;p6"/>
          <p:cNvSpPr txBox="1"/>
          <p:nvPr/>
        </p:nvSpPr>
        <p:spPr>
          <a:xfrm>
            <a:off x="1000864" y="6124148"/>
            <a:ext cx="2025102" cy="33565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lt1"/>
                </a:solidFill>
                <a:latin typeface="Montserrat"/>
                <a:ea typeface="Montserrat"/>
                <a:cs typeface="Montserrat"/>
                <a:sym typeface="Montserrat"/>
              </a:rPr>
              <a:t>Conclusions</a:t>
            </a:r>
            <a:endParaRPr/>
          </a:p>
        </p:txBody>
      </p:sp>
      <p:cxnSp>
        <p:nvCxnSpPr>
          <p:cNvPr id="255" name="Google Shape;255;p6"/>
          <p:cNvCxnSpPr/>
          <p:nvPr/>
        </p:nvCxnSpPr>
        <p:spPr>
          <a:xfrm>
            <a:off x="3246120" y="4932319"/>
            <a:ext cx="8778240" cy="0"/>
          </a:xfrm>
          <a:prstGeom prst="straightConnector1">
            <a:avLst/>
          </a:prstGeom>
          <a:noFill/>
          <a:ln cap="flat" cmpd="sng" w="9525">
            <a:solidFill>
              <a:schemeClr val="lt1"/>
            </a:solidFill>
            <a:prstDash val="solid"/>
            <a:miter lim="800000"/>
            <a:headEnd len="sm" w="sm" type="none"/>
            <a:tailEnd len="sm" w="sm" type="none"/>
          </a:ln>
        </p:spPr>
      </p:cxnSp>
      <p:pic>
        <p:nvPicPr>
          <p:cNvPr descr="Home" id="256" name="Google Shape;256;p6">
            <a:hlinkClick action="ppaction://hlinksldjump" r:id="rId3"/>
          </p:cNvPr>
          <p:cNvPicPr preferRelativeResize="0"/>
          <p:nvPr/>
        </p:nvPicPr>
        <p:blipFill rotWithShape="1">
          <a:blip r:embed="rId4">
            <a:alphaModFix/>
          </a:blip>
          <a:srcRect b="0" l="0" r="0" t="0"/>
          <a:stretch/>
        </p:blipFill>
        <p:spPr>
          <a:xfrm>
            <a:off x="328944" y="1372400"/>
            <a:ext cx="588926" cy="588926"/>
          </a:xfrm>
          <a:prstGeom prst="rect">
            <a:avLst/>
          </a:prstGeom>
          <a:noFill/>
          <a:ln>
            <a:noFill/>
          </a:ln>
        </p:spPr>
      </p:pic>
      <p:pic>
        <p:nvPicPr>
          <p:cNvPr descr="Magnifying glass" id="257" name="Google Shape;257;p6">
            <a:hlinkClick action="ppaction://hlinksldjump" r:id="rId5"/>
          </p:cNvPr>
          <p:cNvPicPr preferRelativeResize="0"/>
          <p:nvPr/>
        </p:nvPicPr>
        <p:blipFill rotWithShape="1">
          <a:blip r:embed="rId6">
            <a:alphaModFix/>
          </a:blip>
          <a:srcRect b="0" l="0" r="0" t="0"/>
          <a:stretch/>
        </p:blipFill>
        <p:spPr>
          <a:xfrm>
            <a:off x="328944" y="4343393"/>
            <a:ext cx="588926" cy="588926"/>
          </a:xfrm>
          <a:prstGeom prst="rect">
            <a:avLst/>
          </a:prstGeom>
          <a:noFill/>
          <a:ln>
            <a:noFill/>
          </a:ln>
        </p:spPr>
      </p:pic>
      <p:pic>
        <p:nvPicPr>
          <p:cNvPr descr="Books on shelf" id="258" name="Google Shape;258;p6">
            <a:hlinkClick action="ppaction://hlinksldjump" r:id="rId7"/>
          </p:cNvPr>
          <p:cNvPicPr preferRelativeResize="0"/>
          <p:nvPr/>
        </p:nvPicPr>
        <p:blipFill rotWithShape="1">
          <a:blip r:embed="rId8">
            <a:alphaModFix/>
          </a:blip>
          <a:srcRect b="0" l="0" r="0" t="0"/>
          <a:stretch/>
        </p:blipFill>
        <p:spPr>
          <a:xfrm>
            <a:off x="328944" y="2809326"/>
            <a:ext cx="588926" cy="588926"/>
          </a:xfrm>
          <a:prstGeom prst="rect">
            <a:avLst/>
          </a:prstGeom>
          <a:noFill/>
          <a:ln>
            <a:noFill/>
          </a:ln>
        </p:spPr>
      </p:pic>
      <p:pic>
        <p:nvPicPr>
          <p:cNvPr descr="Star" id="259" name="Google Shape;259;p6">
            <a:hlinkClick action="ppaction://hlinksldjump" r:id="rId9"/>
          </p:cNvPr>
          <p:cNvPicPr preferRelativeResize="0"/>
          <p:nvPr/>
        </p:nvPicPr>
        <p:blipFill rotWithShape="1">
          <a:blip r:embed="rId10">
            <a:alphaModFix/>
          </a:blip>
          <a:srcRect b="0" l="0" r="0" t="0"/>
          <a:stretch/>
        </p:blipFill>
        <p:spPr>
          <a:xfrm>
            <a:off x="350069" y="3495393"/>
            <a:ext cx="588926" cy="588926"/>
          </a:xfrm>
          <a:prstGeom prst="rect">
            <a:avLst/>
          </a:prstGeom>
          <a:noFill/>
          <a:ln>
            <a:noFill/>
          </a:ln>
        </p:spPr>
      </p:pic>
      <p:pic>
        <p:nvPicPr>
          <p:cNvPr descr="Headphones" id="260" name="Google Shape;260;p6">
            <a:hlinkClick action="ppaction://hlinksldjump" r:id="rId11"/>
          </p:cNvPr>
          <p:cNvPicPr preferRelativeResize="0"/>
          <p:nvPr/>
        </p:nvPicPr>
        <p:blipFill rotWithShape="1">
          <a:blip r:embed="rId12">
            <a:alphaModFix/>
          </a:blip>
          <a:srcRect b="0" l="0" r="0" t="0"/>
          <a:stretch/>
        </p:blipFill>
        <p:spPr>
          <a:xfrm>
            <a:off x="328944" y="2035385"/>
            <a:ext cx="588926" cy="588926"/>
          </a:xfrm>
          <a:prstGeom prst="rect">
            <a:avLst/>
          </a:prstGeom>
          <a:noFill/>
          <a:ln>
            <a:noFill/>
          </a:ln>
        </p:spPr>
      </p:pic>
      <p:pic>
        <p:nvPicPr>
          <p:cNvPr descr="Treble clef" id="261" name="Google Shape;261;p6">
            <a:hlinkClick action="ppaction://hlinksldjump" r:id="rId13"/>
          </p:cNvPr>
          <p:cNvPicPr preferRelativeResize="0"/>
          <p:nvPr/>
        </p:nvPicPr>
        <p:blipFill rotWithShape="1">
          <a:blip r:embed="rId14">
            <a:alphaModFix/>
          </a:blip>
          <a:srcRect b="0" l="0" r="0" t="0"/>
          <a:stretch/>
        </p:blipFill>
        <p:spPr>
          <a:xfrm>
            <a:off x="262550" y="5132538"/>
            <a:ext cx="642076" cy="642076"/>
          </a:xfrm>
          <a:prstGeom prst="rect">
            <a:avLst/>
          </a:prstGeom>
          <a:noFill/>
          <a:ln>
            <a:noFill/>
          </a:ln>
        </p:spPr>
      </p:pic>
      <p:pic>
        <p:nvPicPr>
          <p:cNvPr descr="Music notes" id="262" name="Google Shape;262;p6">
            <a:hlinkClick action="ppaction://hlinksldjump" r:id="rId15"/>
          </p:cNvPr>
          <p:cNvPicPr preferRelativeResize="0"/>
          <p:nvPr/>
        </p:nvPicPr>
        <p:blipFill rotWithShape="1">
          <a:blip r:embed="rId16">
            <a:alphaModFix/>
          </a:blip>
          <a:srcRect b="0" l="0" r="0" t="0"/>
          <a:stretch/>
        </p:blipFill>
        <p:spPr>
          <a:xfrm>
            <a:off x="253460" y="5977515"/>
            <a:ext cx="642076" cy="642076"/>
          </a:xfrm>
          <a:prstGeom prst="rect">
            <a:avLst/>
          </a:prstGeom>
          <a:noFill/>
          <a:ln>
            <a:noFill/>
          </a:ln>
        </p:spPr>
      </p:pic>
      <p:pic>
        <p:nvPicPr>
          <p:cNvPr descr="Spotify Logo Png - Free Transparent PNG Logos" id="263" name="Google Shape;263;p6">
            <a:hlinkClick action="ppaction://hlinksldjump" r:id="rId17"/>
          </p:cNvPr>
          <p:cNvPicPr preferRelativeResize="0"/>
          <p:nvPr/>
        </p:nvPicPr>
        <p:blipFill rotWithShape="1">
          <a:blip r:embed="rId18">
            <a:alphaModFix/>
          </a:blip>
          <a:srcRect b="0" l="0" r="0" t="0"/>
          <a:stretch/>
        </p:blipFill>
        <p:spPr>
          <a:xfrm>
            <a:off x="253460" y="212717"/>
            <a:ext cx="747404" cy="747404"/>
          </a:xfrm>
          <a:prstGeom prst="rect">
            <a:avLst/>
          </a:prstGeom>
          <a:noFill/>
          <a:ln>
            <a:noFill/>
          </a:ln>
        </p:spPr>
      </p:pic>
      <p:sp>
        <p:nvSpPr>
          <p:cNvPr id="264" name="Google Shape;264;p6"/>
          <p:cNvSpPr txBox="1"/>
          <p:nvPr/>
        </p:nvSpPr>
        <p:spPr>
          <a:xfrm>
            <a:off x="997464" y="246314"/>
            <a:ext cx="2031900" cy="708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lt1"/>
                </a:solidFill>
                <a:latin typeface="Montserrat"/>
                <a:ea typeface="Montserrat"/>
                <a:cs typeface="Montserrat"/>
                <a:sym typeface="Montserrat"/>
              </a:rPr>
              <a:t>Group E</a:t>
            </a:r>
            <a:endParaRPr b="1" sz="2000">
              <a:solidFill>
                <a:schemeClr val="lt1"/>
              </a:solidFill>
              <a:latin typeface="Montserrat"/>
              <a:ea typeface="Montserrat"/>
              <a:cs typeface="Montserrat"/>
              <a:sym typeface="Montserrat"/>
            </a:endParaRPr>
          </a:p>
          <a:p>
            <a:pPr indent="0" lvl="0" marL="0" marR="0" rtl="0" algn="l">
              <a:spcBef>
                <a:spcPts val="0"/>
              </a:spcBef>
              <a:spcAft>
                <a:spcPts val="0"/>
              </a:spcAft>
              <a:buNone/>
            </a:pPr>
            <a:r>
              <a:rPr b="1" lang="en-US" sz="2000">
                <a:solidFill>
                  <a:schemeClr val="lt1"/>
                </a:solidFill>
                <a:latin typeface="Montserrat"/>
                <a:ea typeface="Montserrat"/>
                <a:cs typeface="Montserrat"/>
                <a:sym typeface="Montserrat"/>
              </a:rPr>
              <a:t>Shanghai</a:t>
            </a:r>
            <a:endParaRPr b="1" sz="2000">
              <a:solidFill>
                <a:schemeClr val="lt1"/>
              </a:solidFill>
              <a:latin typeface="Montserrat"/>
              <a:ea typeface="Montserrat"/>
              <a:cs typeface="Montserrat"/>
              <a:sym typeface="Montserrat"/>
            </a:endParaRPr>
          </a:p>
        </p:txBody>
      </p:sp>
      <p:sp>
        <p:nvSpPr>
          <p:cNvPr id="265" name="Google Shape;265;p6"/>
          <p:cNvSpPr txBox="1"/>
          <p:nvPr/>
        </p:nvSpPr>
        <p:spPr>
          <a:xfrm>
            <a:off x="3438525" y="5077149"/>
            <a:ext cx="8199000" cy="1287000"/>
          </a:xfrm>
          <a:prstGeom prst="rect">
            <a:avLst/>
          </a:prstGeom>
          <a:noFill/>
          <a:ln>
            <a:noFill/>
          </a:ln>
        </p:spPr>
        <p:txBody>
          <a:bodyPr anchorCtr="0" anchor="t" bIns="45700" lIns="91425" spcFirstLastPara="1" rIns="91425" wrap="square" tIns="45700">
            <a:noAutofit/>
          </a:bodyPr>
          <a:lstStyle/>
          <a:p>
            <a:pPr indent="0" lvl="0" marL="0" marR="0" rtl="0" algn="just">
              <a:lnSpc>
                <a:spcPct val="80000"/>
              </a:lnSpc>
              <a:spcBef>
                <a:spcPts val="0"/>
              </a:spcBef>
              <a:spcAft>
                <a:spcPts val="0"/>
              </a:spcAft>
              <a:buSzPts val="605"/>
              <a:buNone/>
            </a:pPr>
            <a:r>
              <a:rPr lang="en-US">
                <a:solidFill>
                  <a:schemeClr val="lt1"/>
                </a:solidFill>
                <a:latin typeface="Montserrat"/>
                <a:ea typeface="Montserrat"/>
                <a:cs typeface="Montserrat"/>
                <a:sym typeface="Montserrat"/>
              </a:rPr>
              <a:t>“Database to Calculate Popularity”</a:t>
            </a:r>
            <a:r>
              <a:rPr lang="en-US">
                <a:solidFill>
                  <a:srgbClr val="1ED760"/>
                </a:solidFill>
                <a:latin typeface="Montserrat"/>
                <a:ea typeface="Montserrat"/>
                <a:cs typeface="Montserrat"/>
                <a:sym typeface="Montserrat"/>
              </a:rPr>
              <a:t> </a:t>
            </a:r>
            <a:r>
              <a:rPr lang="en-US">
                <a:solidFill>
                  <a:schemeClr val="lt1"/>
                </a:solidFill>
                <a:latin typeface="Montserrat"/>
                <a:ea typeface="Montserrat"/>
                <a:cs typeface="Montserrat"/>
                <a:sym typeface="Montserrat"/>
              </a:rPr>
              <a:t>i</a:t>
            </a:r>
            <a:r>
              <a:rPr lang="en-US">
                <a:solidFill>
                  <a:schemeClr val="lt1"/>
                </a:solidFill>
                <a:latin typeface="Montserrat"/>
                <a:ea typeface="Montserrat"/>
                <a:cs typeface="Montserrat"/>
                <a:sym typeface="Montserrat"/>
              </a:rPr>
              <a:t>ncludes all the daily entries (8mln+) for the songs which made it to the top 200.</a:t>
            </a:r>
            <a:endParaRPr>
              <a:solidFill>
                <a:schemeClr val="lt1"/>
              </a:solidFill>
              <a:latin typeface="Montserrat"/>
              <a:ea typeface="Montserrat"/>
              <a:cs typeface="Montserrat"/>
              <a:sym typeface="Montserrat"/>
            </a:endParaRPr>
          </a:p>
          <a:p>
            <a:pPr indent="0" lvl="0" marL="0" marR="0" rtl="0" algn="just">
              <a:lnSpc>
                <a:spcPct val="80000"/>
              </a:lnSpc>
              <a:spcBef>
                <a:spcPts val="0"/>
              </a:spcBef>
              <a:spcAft>
                <a:spcPts val="0"/>
              </a:spcAft>
              <a:buSzPts val="605"/>
              <a:buNone/>
            </a:pPr>
            <a:r>
              <a:t/>
            </a:r>
            <a:endParaRPr>
              <a:solidFill>
                <a:schemeClr val="lt1"/>
              </a:solidFill>
              <a:latin typeface="Montserrat"/>
              <a:ea typeface="Montserrat"/>
              <a:cs typeface="Montserrat"/>
              <a:sym typeface="Montserrat"/>
            </a:endParaRPr>
          </a:p>
          <a:p>
            <a:pPr indent="0" lvl="0" marL="0" marR="0" rtl="0" algn="just">
              <a:lnSpc>
                <a:spcPct val="80000"/>
              </a:lnSpc>
              <a:spcBef>
                <a:spcPts val="0"/>
              </a:spcBef>
              <a:spcAft>
                <a:spcPts val="0"/>
              </a:spcAft>
              <a:buSzPts val="605"/>
              <a:buNone/>
            </a:pPr>
            <a:r>
              <a:rPr lang="en-US">
                <a:solidFill>
                  <a:schemeClr val="lt1"/>
                </a:solidFill>
                <a:latin typeface="Montserrat"/>
                <a:ea typeface="Montserrat"/>
                <a:cs typeface="Montserrat"/>
                <a:sym typeface="Montserrat"/>
              </a:rPr>
              <a:t>“Final Database”</a:t>
            </a:r>
            <a:r>
              <a:rPr lang="en-US">
                <a:solidFill>
                  <a:srgbClr val="1ED760"/>
                </a:solidFill>
                <a:latin typeface="Montserrat"/>
                <a:ea typeface="Montserrat"/>
                <a:cs typeface="Montserrat"/>
                <a:sym typeface="Montserrat"/>
              </a:rPr>
              <a:t> </a:t>
            </a:r>
            <a:r>
              <a:rPr lang="en-US">
                <a:solidFill>
                  <a:schemeClr val="lt1"/>
                </a:solidFill>
                <a:latin typeface="Montserrat"/>
                <a:ea typeface="Montserrat"/>
                <a:cs typeface="Montserrat"/>
                <a:sym typeface="Montserrat"/>
              </a:rPr>
              <a:t>includes many data for each song. It aggregates the popularity for songs into a single score for each.</a:t>
            </a:r>
            <a:endParaRPr>
              <a:solidFill>
                <a:schemeClr val="lt1"/>
              </a:solidFill>
              <a:latin typeface="Montserrat"/>
              <a:ea typeface="Montserrat"/>
              <a:cs typeface="Montserrat"/>
              <a:sym typeface="Montserrat"/>
            </a:endParaRPr>
          </a:p>
        </p:txBody>
      </p:sp>
      <p:grpSp>
        <p:nvGrpSpPr>
          <p:cNvPr id="266" name="Google Shape;266;p6"/>
          <p:cNvGrpSpPr/>
          <p:nvPr/>
        </p:nvGrpSpPr>
        <p:grpSpPr>
          <a:xfrm>
            <a:off x="6345777" y="724100"/>
            <a:ext cx="5678498" cy="3211475"/>
            <a:chOff x="6345777" y="1109200"/>
            <a:chExt cx="5678498" cy="3211475"/>
          </a:xfrm>
        </p:grpSpPr>
        <p:sp>
          <p:nvSpPr>
            <p:cNvPr id="267" name="Google Shape;267;p6"/>
            <p:cNvSpPr txBox="1"/>
            <p:nvPr/>
          </p:nvSpPr>
          <p:spPr>
            <a:xfrm>
              <a:off x="6345777" y="1109200"/>
              <a:ext cx="4486500" cy="923400"/>
            </a:xfrm>
            <a:prstGeom prst="rect">
              <a:avLst/>
            </a:prstGeom>
            <a:noFill/>
            <a:ln>
              <a:noFill/>
            </a:ln>
          </p:spPr>
          <p:txBody>
            <a:bodyPr anchorCtr="0" anchor="t" bIns="45700" lIns="91425" spcFirstLastPara="1" rIns="91425" wrap="square" tIns="45700">
              <a:spAutoFit/>
            </a:bodyPr>
            <a:lstStyle/>
            <a:p>
              <a:pPr indent="-342900" lvl="0" marL="457200" marR="0" rtl="0" algn="l">
                <a:lnSpc>
                  <a:spcPct val="100000"/>
                </a:lnSpc>
                <a:spcBef>
                  <a:spcPts val="0"/>
                </a:spcBef>
                <a:spcAft>
                  <a:spcPts val="0"/>
                </a:spcAft>
                <a:buClr>
                  <a:schemeClr val="lt1"/>
                </a:buClr>
                <a:buSzPts val="1800"/>
                <a:buFont typeface="Open Sans"/>
                <a:buChar char="●"/>
              </a:pPr>
              <a:r>
                <a:rPr lang="en-US" sz="1800">
                  <a:solidFill>
                    <a:schemeClr val="lt1"/>
                  </a:solidFill>
                  <a:latin typeface="Montserrat"/>
                  <a:ea typeface="Montserrat"/>
                  <a:cs typeface="Montserrat"/>
                  <a:sym typeface="Montserrat"/>
                </a:rPr>
                <a:t>The Spotify daily chart dataset was </a:t>
              </a:r>
              <a:r>
                <a:rPr b="1" lang="en-US" sz="1800">
                  <a:solidFill>
                    <a:schemeClr val="lt1"/>
                  </a:solidFill>
                  <a:latin typeface="Montserrat"/>
                  <a:ea typeface="Montserrat"/>
                  <a:cs typeface="Montserrat"/>
                  <a:sym typeface="Montserrat"/>
                </a:rPr>
                <a:t>gathered </a:t>
              </a:r>
              <a:r>
                <a:rPr lang="en-US" sz="1800">
                  <a:solidFill>
                    <a:schemeClr val="lt1"/>
                  </a:solidFill>
                  <a:latin typeface="Montserrat"/>
                  <a:ea typeface="Montserrat"/>
                  <a:cs typeface="Montserrat"/>
                  <a:sym typeface="Montserrat"/>
                </a:rPr>
                <a:t>from the website Kaggle</a:t>
              </a:r>
              <a:endParaRPr sz="1800">
                <a:solidFill>
                  <a:schemeClr val="lt1"/>
                </a:solidFill>
                <a:latin typeface="Montserrat"/>
                <a:ea typeface="Montserrat"/>
                <a:cs typeface="Montserrat"/>
                <a:sym typeface="Montserrat"/>
              </a:endParaRPr>
            </a:p>
          </p:txBody>
        </p:sp>
        <p:sp>
          <p:nvSpPr>
            <p:cNvPr id="268" name="Google Shape;268;p6"/>
            <p:cNvSpPr txBox="1"/>
            <p:nvPr/>
          </p:nvSpPr>
          <p:spPr>
            <a:xfrm>
              <a:off x="6742775" y="1823175"/>
              <a:ext cx="5281500" cy="923400"/>
            </a:xfrm>
            <a:prstGeom prst="rect">
              <a:avLst/>
            </a:prstGeom>
            <a:noFill/>
            <a:ln>
              <a:noFill/>
            </a:ln>
          </p:spPr>
          <p:txBody>
            <a:bodyPr anchorCtr="0" anchor="t" bIns="45700" lIns="91425" spcFirstLastPara="1" rIns="91425" wrap="square" tIns="45700">
              <a:spAutoFit/>
            </a:bodyPr>
            <a:lstStyle/>
            <a:p>
              <a:pPr indent="-342900" lvl="0" marL="457200" marR="0" rtl="0" algn="l">
                <a:lnSpc>
                  <a:spcPct val="100000"/>
                </a:lnSpc>
                <a:spcBef>
                  <a:spcPts val="0"/>
                </a:spcBef>
                <a:spcAft>
                  <a:spcPts val="0"/>
                </a:spcAft>
                <a:buClr>
                  <a:schemeClr val="lt1"/>
                </a:buClr>
                <a:buSzPts val="1800"/>
                <a:buFont typeface="Open Sans"/>
                <a:buChar char="●"/>
              </a:pPr>
              <a:r>
                <a:rPr b="1" lang="en-US" sz="1800">
                  <a:solidFill>
                    <a:schemeClr val="lt1"/>
                  </a:solidFill>
                  <a:latin typeface="Montserrat"/>
                  <a:ea typeface="Montserrat"/>
                  <a:cs typeface="Montserrat"/>
                  <a:sym typeface="Montserrat"/>
                </a:rPr>
                <a:t>Clean </a:t>
              </a:r>
              <a:r>
                <a:rPr lang="en-US" sz="1800">
                  <a:solidFill>
                    <a:schemeClr val="lt1"/>
                  </a:solidFill>
                  <a:latin typeface="Montserrat"/>
                  <a:ea typeface="Montserrat"/>
                  <a:cs typeface="Montserrat"/>
                  <a:sym typeface="Montserrat"/>
                </a:rPr>
                <a:t>dataset using Python to change the datatype, handling null</a:t>
              </a:r>
              <a:r>
                <a:rPr lang="en-US" sz="1800">
                  <a:solidFill>
                    <a:schemeClr val="lt1"/>
                  </a:solidFill>
                  <a:latin typeface="Montserrat"/>
                  <a:ea typeface="Montserrat"/>
                  <a:cs typeface="Montserrat"/>
                  <a:sym typeface="Montserrat"/>
                </a:rPr>
                <a:t> values</a:t>
              </a:r>
              <a:r>
                <a:rPr lang="en-US" sz="1800">
                  <a:solidFill>
                    <a:schemeClr val="lt1"/>
                  </a:solidFill>
                  <a:latin typeface="Montserrat"/>
                  <a:ea typeface="Montserrat"/>
                  <a:cs typeface="Montserrat"/>
                  <a:sym typeface="Montserrat"/>
                </a:rPr>
                <a:t>, remove irrelevant values, and duplicates</a:t>
              </a:r>
              <a:endParaRPr sz="1800">
                <a:solidFill>
                  <a:schemeClr val="lt1"/>
                </a:solidFill>
                <a:latin typeface="Montserrat"/>
                <a:ea typeface="Montserrat"/>
                <a:cs typeface="Montserrat"/>
                <a:sym typeface="Montserrat"/>
              </a:endParaRPr>
            </a:p>
          </p:txBody>
        </p:sp>
        <p:sp>
          <p:nvSpPr>
            <p:cNvPr id="269" name="Google Shape;269;p6"/>
            <p:cNvSpPr txBox="1"/>
            <p:nvPr/>
          </p:nvSpPr>
          <p:spPr>
            <a:xfrm>
              <a:off x="6349175" y="2830550"/>
              <a:ext cx="5038800" cy="646500"/>
            </a:xfrm>
            <a:prstGeom prst="rect">
              <a:avLst/>
            </a:prstGeom>
            <a:noFill/>
            <a:ln>
              <a:noFill/>
            </a:ln>
          </p:spPr>
          <p:txBody>
            <a:bodyPr anchorCtr="0" anchor="t" bIns="45700" lIns="91425" spcFirstLastPara="1" rIns="91425" wrap="square" tIns="45700">
              <a:spAutoFit/>
            </a:bodyPr>
            <a:lstStyle/>
            <a:p>
              <a:pPr indent="-342900" lvl="0" marL="457200" marR="0" rtl="0" algn="l">
                <a:lnSpc>
                  <a:spcPct val="100000"/>
                </a:lnSpc>
                <a:spcBef>
                  <a:spcPts val="0"/>
                </a:spcBef>
                <a:spcAft>
                  <a:spcPts val="0"/>
                </a:spcAft>
                <a:buClr>
                  <a:schemeClr val="lt1"/>
                </a:buClr>
                <a:buSzPts val="1800"/>
                <a:buFont typeface="Open Sans"/>
                <a:buChar char="●"/>
              </a:pPr>
              <a:r>
                <a:rPr lang="en-US" sz="1800">
                  <a:solidFill>
                    <a:schemeClr val="lt1"/>
                  </a:solidFill>
                  <a:latin typeface="Montserrat"/>
                  <a:ea typeface="Montserrat"/>
                  <a:cs typeface="Montserrat"/>
                  <a:sym typeface="Montserrat"/>
                </a:rPr>
                <a:t>Utilising </a:t>
              </a:r>
              <a:r>
                <a:rPr b="1" lang="en-US" sz="1800">
                  <a:solidFill>
                    <a:schemeClr val="lt1"/>
                  </a:solidFill>
                  <a:latin typeface="Montserrat"/>
                  <a:ea typeface="Montserrat"/>
                  <a:cs typeface="Montserrat"/>
                  <a:sym typeface="Montserrat"/>
                </a:rPr>
                <a:t>EDA</a:t>
              </a:r>
              <a:r>
                <a:rPr lang="en-US" sz="1800">
                  <a:solidFill>
                    <a:schemeClr val="lt1"/>
                  </a:solidFill>
                  <a:latin typeface="Montserrat"/>
                  <a:ea typeface="Montserrat"/>
                  <a:cs typeface="Montserrat"/>
                  <a:sym typeface="Montserrat"/>
                </a:rPr>
                <a:t> to extract demographic, pattern, and insight from data</a:t>
              </a:r>
              <a:endParaRPr sz="1800">
                <a:solidFill>
                  <a:schemeClr val="lt1"/>
                </a:solidFill>
                <a:latin typeface="Montserrat"/>
                <a:ea typeface="Montserrat"/>
                <a:cs typeface="Montserrat"/>
                <a:sym typeface="Montserrat"/>
              </a:endParaRPr>
            </a:p>
          </p:txBody>
        </p:sp>
        <p:sp>
          <p:nvSpPr>
            <p:cNvPr id="270" name="Google Shape;270;p6"/>
            <p:cNvSpPr txBox="1"/>
            <p:nvPr/>
          </p:nvSpPr>
          <p:spPr>
            <a:xfrm>
              <a:off x="6742777" y="3674175"/>
              <a:ext cx="4486500" cy="646500"/>
            </a:xfrm>
            <a:prstGeom prst="rect">
              <a:avLst/>
            </a:prstGeom>
            <a:noFill/>
            <a:ln>
              <a:noFill/>
            </a:ln>
          </p:spPr>
          <p:txBody>
            <a:bodyPr anchorCtr="0" anchor="t" bIns="45700" lIns="91425" spcFirstLastPara="1" rIns="91425" wrap="square" tIns="45700">
              <a:spAutoFit/>
            </a:bodyPr>
            <a:lstStyle/>
            <a:p>
              <a:pPr indent="-342900" lvl="0" marL="457200" marR="0" rtl="0" algn="l">
                <a:lnSpc>
                  <a:spcPct val="100000"/>
                </a:lnSpc>
                <a:spcBef>
                  <a:spcPts val="0"/>
                </a:spcBef>
                <a:spcAft>
                  <a:spcPts val="0"/>
                </a:spcAft>
                <a:buClr>
                  <a:schemeClr val="lt1"/>
                </a:buClr>
                <a:buSzPts val="1800"/>
                <a:buFont typeface="Open Sans"/>
                <a:buChar char="●"/>
              </a:pPr>
              <a:r>
                <a:rPr lang="en-US" sz="1800">
                  <a:solidFill>
                    <a:schemeClr val="lt1"/>
                  </a:solidFill>
                  <a:latin typeface="Montserrat"/>
                  <a:ea typeface="Montserrat"/>
                  <a:cs typeface="Montserrat"/>
                  <a:sym typeface="Montserrat"/>
                </a:rPr>
                <a:t>Provide </a:t>
              </a:r>
              <a:r>
                <a:rPr b="1" lang="en-US" sz="1800">
                  <a:solidFill>
                    <a:schemeClr val="lt1"/>
                  </a:solidFill>
                  <a:latin typeface="Montserrat"/>
                  <a:ea typeface="Montserrat"/>
                  <a:cs typeface="Montserrat"/>
                  <a:sym typeface="Montserrat"/>
                </a:rPr>
                <a:t>recommendation </a:t>
              </a:r>
              <a:r>
                <a:rPr lang="en-US" sz="1800">
                  <a:solidFill>
                    <a:schemeClr val="lt1"/>
                  </a:solidFill>
                  <a:latin typeface="Montserrat"/>
                  <a:ea typeface="Montserrat"/>
                  <a:cs typeface="Montserrat"/>
                  <a:sym typeface="Montserrat"/>
                </a:rPr>
                <a:t>from data analysis</a:t>
              </a:r>
              <a:endParaRPr sz="1800">
                <a:solidFill>
                  <a:schemeClr val="lt1"/>
                </a:solidFill>
                <a:latin typeface="Montserrat"/>
                <a:ea typeface="Montserrat"/>
                <a:cs typeface="Montserrat"/>
                <a:sym typeface="Montserrat"/>
              </a:endParaRPr>
            </a:p>
          </p:txBody>
        </p:sp>
      </p:grpSp>
      <p:sp>
        <p:nvSpPr>
          <p:cNvPr id="271" name="Google Shape;271;p6"/>
          <p:cNvSpPr txBox="1"/>
          <p:nvPr/>
        </p:nvSpPr>
        <p:spPr>
          <a:xfrm>
            <a:off x="3430650" y="4517825"/>
            <a:ext cx="7957200" cy="3078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lang="en-US">
                <a:solidFill>
                  <a:schemeClr val="lt1"/>
                </a:solidFill>
                <a:latin typeface="Montserrat"/>
                <a:ea typeface="Montserrat"/>
                <a:cs typeface="Montserrat"/>
                <a:sym typeface="Montserrat"/>
              </a:rPr>
              <a:t>Data Source:</a:t>
            </a:r>
            <a:r>
              <a:rPr lang="en-US">
                <a:latin typeface="Montserrat"/>
                <a:ea typeface="Montserrat"/>
                <a:cs typeface="Montserrat"/>
                <a:sym typeface="Montserrat"/>
              </a:rPr>
              <a:t> </a:t>
            </a:r>
            <a:r>
              <a:rPr lang="en-US" u="sng">
                <a:solidFill>
                  <a:srgbClr val="1ED760"/>
                </a:solidFill>
                <a:latin typeface="Montserrat"/>
                <a:ea typeface="Montserrat"/>
                <a:cs typeface="Montserrat"/>
                <a:sym typeface="Montserrat"/>
                <a:hlinkClick r:id="rId19">
                  <a:extLst>
                    <a:ext uri="{A12FA001-AC4F-418D-AE19-62706E023703}">
                      <ahyp:hlinkClr val="tx"/>
                    </a:ext>
                  </a:extLst>
                </a:hlinkClick>
              </a:rPr>
              <a:t>Spotify HUGE database - daily charts over 3 years | Kaggle</a:t>
            </a:r>
            <a:endParaRPr>
              <a:solidFill>
                <a:srgbClr val="1ED760"/>
              </a:solidFill>
              <a:latin typeface="Montserrat"/>
              <a:ea typeface="Montserrat"/>
              <a:cs typeface="Montserrat"/>
              <a:sym typeface="Montserrat"/>
            </a:endParaRPr>
          </a:p>
        </p:txBody>
      </p:sp>
      <p:sp>
        <p:nvSpPr>
          <p:cNvPr id="272" name="Google Shape;272;p6"/>
          <p:cNvSpPr txBox="1"/>
          <p:nvPr/>
        </p:nvSpPr>
        <p:spPr>
          <a:xfrm>
            <a:off x="3413759" y="212733"/>
            <a:ext cx="3891300" cy="461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SzPts val="1100"/>
              <a:buNone/>
            </a:pPr>
            <a:r>
              <a:rPr b="1" lang="en-US" sz="2400">
                <a:solidFill>
                  <a:schemeClr val="lt1"/>
                </a:solidFill>
                <a:latin typeface="Montserrat"/>
                <a:ea typeface="Montserrat"/>
                <a:cs typeface="Montserrat"/>
                <a:sym typeface="Montserrat"/>
              </a:rPr>
              <a:t>Methodology</a:t>
            </a:r>
            <a:endParaRPr b="1" sz="2400">
              <a:solidFill>
                <a:schemeClr val="lt1"/>
              </a:solidFill>
              <a:latin typeface="Montserrat"/>
              <a:ea typeface="Montserrat"/>
              <a:cs typeface="Montserrat"/>
              <a:sym typeface="Montserrat"/>
            </a:endParaRPr>
          </a:p>
        </p:txBody>
      </p:sp>
      <p:grpSp>
        <p:nvGrpSpPr>
          <p:cNvPr id="273" name="Google Shape;273;p6"/>
          <p:cNvGrpSpPr/>
          <p:nvPr/>
        </p:nvGrpSpPr>
        <p:grpSpPr>
          <a:xfrm>
            <a:off x="3438513" y="3055275"/>
            <a:ext cx="2016167" cy="747425"/>
            <a:chOff x="3471463" y="4409113"/>
            <a:chExt cx="2016167" cy="747425"/>
          </a:xfrm>
        </p:grpSpPr>
        <p:pic>
          <p:nvPicPr>
            <p:cNvPr descr="Heart" id="274" name="Google Shape;274;p6"/>
            <p:cNvPicPr preferRelativeResize="0"/>
            <p:nvPr/>
          </p:nvPicPr>
          <p:blipFill rotWithShape="1">
            <a:blip r:embed="rId20">
              <a:alphaModFix/>
            </a:blip>
            <a:srcRect b="0" l="0" r="0" t="0"/>
            <a:stretch/>
          </p:blipFill>
          <p:spPr>
            <a:xfrm>
              <a:off x="4347124" y="4418883"/>
              <a:ext cx="727908" cy="727908"/>
            </a:xfrm>
            <a:prstGeom prst="rect">
              <a:avLst/>
            </a:prstGeom>
            <a:noFill/>
            <a:ln>
              <a:noFill/>
            </a:ln>
          </p:spPr>
        </p:pic>
        <p:grpSp>
          <p:nvGrpSpPr>
            <p:cNvPr id="275" name="Google Shape;275;p6"/>
            <p:cNvGrpSpPr/>
            <p:nvPr/>
          </p:nvGrpSpPr>
          <p:grpSpPr>
            <a:xfrm>
              <a:off x="5203239" y="4715743"/>
              <a:ext cx="284390" cy="65910"/>
              <a:chOff x="5272131" y="3789856"/>
              <a:chExt cx="793500" cy="183900"/>
            </a:xfrm>
          </p:grpSpPr>
          <p:sp>
            <p:nvSpPr>
              <p:cNvPr id="276" name="Google Shape;276;p6"/>
              <p:cNvSpPr/>
              <p:nvPr/>
            </p:nvSpPr>
            <p:spPr>
              <a:xfrm>
                <a:off x="5272131" y="3789856"/>
                <a:ext cx="183900" cy="183900"/>
              </a:xfrm>
              <a:prstGeom prst="ellipse">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ato Light"/>
                  <a:ea typeface="Lato Light"/>
                  <a:cs typeface="Lato Light"/>
                  <a:sym typeface="Lato Light"/>
                </a:endParaRPr>
              </a:p>
            </p:txBody>
          </p:sp>
          <p:sp>
            <p:nvSpPr>
              <p:cNvPr id="277" name="Google Shape;277;p6"/>
              <p:cNvSpPr/>
              <p:nvPr/>
            </p:nvSpPr>
            <p:spPr>
              <a:xfrm>
                <a:off x="5576931" y="3789856"/>
                <a:ext cx="183900" cy="183900"/>
              </a:xfrm>
              <a:prstGeom prst="ellipse">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ato Light"/>
                  <a:ea typeface="Lato Light"/>
                  <a:cs typeface="Lato Light"/>
                  <a:sym typeface="Lato Light"/>
                </a:endParaRPr>
              </a:p>
            </p:txBody>
          </p:sp>
          <p:sp>
            <p:nvSpPr>
              <p:cNvPr id="278" name="Google Shape;278;p6"/>
              <p:cNvSpPr/>
              <p:nvPr/>
            </p:nvSpPr>
            <p:spPr>
              <a:xfrm>
                <a:off x="5881731" y="3789856"/>
                <a:ext cx="183900" cy="183900"/>
              </a:xfrm>
              <a:prstGeom prst="ellipse">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ato Light"/>
                  <a:ea typeface="Lato Light"/>
                  <a:cs typeface="Lato Light"/>
                  <a:sym typeface="Lato Light"/>
                </a:endParaRPr>
              </a:p>
            </p:txBody>
          </p:sp>
        </p:grpSp>
        <p:pic>
          <p:nvPicPr>
            <p:cNvPr id="279" name="Google Shape;279;p6"/>
            <p:cNvPicPr preferRelativeResize="0"/>
            <p:nvPr/>
          </p:nvPicPr>
          <p:blipFill>
            <a:blip r:embed="rId21">
              <a:alphaModFix/>
            </a:blip>
            <a:stretch>
              <a:fillRect/>
            </a:stretch>
          </p:blipFill>
          <p:spPr>
            <a:xfrm>
              <a:off x="3471463" y="4409113"/>
              <a:ext cx="747425" cy="747425"/>
            </a:xfrm>
            <a:prstGeom prst="rect">
              <a:avLst/>
            </a:prstGeom>
            <a:noFill/>
            <a:ln>
              <a:noFill/>
            </a:ln>
          </p:spPr>
        </p:pic>
      </p:grpSp>
      <p:pic>
        <p:nvPicPr>
          <p:cNvPr id="280" name="Google Shape;280;p6"/>
          <p:cNvPicPr preferRelativeResize="0"/>
          <p:nvPr/>
        </p:nvPicPr>
        <p:blipFill>
          <a:blip r:embed="rId22">
            <a:alphaModFix/>
          </a:blip>
          <a:stretch>
            <a:fillRect/>
          </a:stretch>
        </p:blipFill>
        <p:spPr>
          <a:xfrm>
            <a:off x="3430650" y="817075"/>
            <a:ext cx="2031900" cy="2031900"/>
          </a:xfrm>
          <a:prstGeom prst="roundRect">
            <a:avLst>
              <a:gd fmla="val 16667" name="adj"/>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g22c3faffb84_1_8"/>
          <p:cNvSpPr/>
          <p:nvPr/>
        </p:nvSpPr>
        <p:spPr>
          <a:xfrm>
            <a:off x="3129325" y="0"/>
            <a:ext cx="9062700" cy="10653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ato Light"/>
              <a:ea typeface="Lato Light"/>
              <a:cs typeface="Lato Light"/>
              <a:sym typeface="Lato Light"/>
            </a:endParaRPr>
          </a:p>
        </p:txBody>
      </p:sp>
      <p:sp>
        <p:nvSpPr>
          <p:cNvPr id="286" name="Google Shape;286;g22c3faffb84_1_8"/>
          <p:cNvSpPr/>
          <p:nvPr/>
        </p:nvSpPr>
        <p:spPr>
          <a:xfrm>
            <a:off x="3122550" y="0"/>
            <a:ext cx="9069600" cy="1065300"/>
          </a:xfrm>
          <a:prstGeom prst="rect">
            <a:avLst/>
          </a:prstGeom>
          <a:gradFill>
            <a:gsLst>
              <a:gs pos="0">
                <a:srgbClr val="F4FDF6">
                  <a:alpha val="0"/>
                </a:srgbClr>
              </a:gs>
              <a:gs pos="48000">
                <a:srgbClr val="313331">
                  <a:alpha val="41960"/>
                </a:srgbClr>
              </a:gs>
              <a:gs pos="86000">
                <a:schemeClr val="dk1"/>
              </a:gs>
              <a:gs pos="100000">
                <a:schemeClr val="dk1"/>
              </a:gs>
            </a:gsLst>
            <a:lin ang="5400012"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ato Light"/>
              <a:ea typeface="Lato Light"/>
              <a:cs typeface="Lato Light"/>
              <a:sym typeface="Lato Light"/>
            </a:endParaRPr>
          </a:p>
        </p:txBody>
      </p:sp>
      <p:sp>
        <p:nvSpPr>
          <p:cNvPr id="287" name="Google Shape;287;g22c3faffb84_1_8"/>
          <p:cNvSpPr/>
          <p:nvPr/>
        </p:nvSpPr>
        <p:spPr>
          <a:xfrm>
            <a:off x="234297" y="3472298"/>
            <a:ext cx="2833200" cy="663000"/>
          </a:xfrm>
          <a:prstGeom prst="roundRect">
            <a:avLst>
              <a:gd fmla="val 16667" name="adj"/>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ato Light"/>
              <a:ea typeface="Lato Light"/>
              <a:cs typeface="Lato Light"/>
              <a:sym typeface="Lato Light"/>
            </a:endParaRPr>
          </a:p>
        </p:txBody>
      </p:sp>
      <p:sp>
        <p:nvSpPr>
          <p:cNvPr id="288" name="Google Shape;288;g22c3faffb84_1_8"/>
          <p:cNvSpPr txBox="1"/>
          <p:nvPr/>
        </p:nvSpPr>
        <p:spPr>
          <a:xfrm>
            <a:off x="1000864" y="1484613"/>
            <a:ext cx="1483200" cy="338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lt1"/>
                </a:solidFill>
                <a:latin typeface="Montserrat"/>
                <a:ea typeface="Montserrat"/>
                <a:cs typeface="Montserrat"/>
                <a:sym typeface="Montserrat"/>
              </a:rPr>
              <a:t>About us</a:t>
            </a:r>
            <a:endParaRPr/>
          </a:p>
        </p:txBody>
      </p:sp>
      <p:sp>
        <p:nvSpPr>
          <p:cNvPr id="289" name="Google Shape;289;g22c3faffb84_1_8"/>
          <p:cNvSpPr txBox="1"/>
          <p:nvPr/>
        </p:nvSpPr>
        <p:spPr>
          <a:xfrm>
            <a:off x="1000864" y="2167438"/>
            <a:ext cx="2025000" cy="338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lt1"/>
                </a:solidFill>
                <a:latin typeface="Montserrat"/>
                <a:ea typeface="Montserrat"/>
                <a:cs typeface="Montserrat"/>
                <a:sym typeface="Montserrat"/>
              </a:rPr>
              <a:t>Group Members</a:t>
            </a:r>
            <a:endParaRPr/>
          </a:p>
        </p:txBody>
      </p:sp>
      <p:sp>
        <p:nvSpPr>
          <p:cNvPr id="290" name="Google Shape;290;g22c3faffb84_1_8"/>
          <p:cNvSpPr txBox="1"/>
          <p:nvPr/>
        </p:nvSpPr>
        <p:spPr>
          <a:xfrm>
            <a:off x="1000864" y="2976325"/>
            <a:ext cx="2025000" cy="338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lt1"/>
                </a:solidFill>
                <a:latin typeface="Montserrat"/>
                <a:ea typeface="Montserrat"/>
                <a:cs typeface="Montserrat"/>
                <a:sym typeface="Montserrat"/>
              </a:rPr>
              <a:t>Overview Topics</a:t>
            </a:r>
            <a:endParaRPr/>
          </a:p>
        </p:txBody>
      </p:sp>
      <p:sp>
        <p:nvSpPr>
          <p:cNvPr id="291" name="Google Shape;291;g22c3faffb84_1_8"/>
          <p:cNvSpPr txBox="1"/>
          <p:nvPr/>
        </p:nvSpPr>
        <p:spPr>
          <a:xfrm>
            <a:off x="1000864" y="3716228"/>
            <a:ext cx="2025000" cy="338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Montserrat"/>
                <a:ea typeface="Montserrat"/>
                <a:cs typeface="Montserrat"/>
                <a:sym typeface="Montserrat"/>
              </a:rPr>
              <a:t>Topic # 1</a:t>
            </a:r>
            <a:endParaRPr/>
          </a:p>
        </p:txBody>
      </p:sp>
      <p:sp>
        <p:nvSpPr>
          <p:cNvPr id="292" name="Google Shape;292;g22c3faffb84_1_8"/>
          <p:cNvSpPr txBox="1"/>
          <p:nvPr/>
        </p:nvSpPr>
        <p:spPr>
          <a:xfrm>
            <a:off x="1000864" y="4471653"/>
            <a:ext cx="2025000" cy="338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lt1"/>
                </a:solidFill>
                <a:latin typeface="Montserrat"/>
                <a:ea typeface="Montserrat"/>
                <a:cs typeface="Montserrat"/>
                <a:sym typeface="Montserrat"/>
              </a:rPr>
              <a:t>Research</a:t>
            </a:r>
            <a:endParaRPr/>
          </a:p>
        </p:txBody>
      </p:sp>
      <p:sp>
        <p:nvSpPr>
          <p:cNvPr id="293" name="Google Shape;293;g22c3faffb84_1_8"/>
          <p:cNvSpPr txBox="1"/>
          <p:nvPr/>
        </p:nvSpPr>
        <p:spPr>
          <a:xfrm>
            <a:off x="1000864" y="5285948"/>
            <a:ext cx="2025000" cy="338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lt1"/>
                </a:solidFill>
                <a:latin typeface="Montserrat"/>
                <a:ea typeface="Montserrat"/>
                <a:cs typeface="Montserrat"/>
                <a:sym typeface="Montserrat"/>
              </a:rPr>
              <a:t>Topic # 2</a:t>
            </a:r>
            <a:endParaRPr/>
          </a:p>
        </p:txBody>
      </p:sp>
      <p:sp>
        <p:nvSpPr>
          <p:cNvPr id="294" name="Google Shape;294;g22c3faffb84_1_8"/>
          <p:cNvSpPr txBox="1"/>
          <p:nvPr/>
        </p:nvSpPr>
        <p:spPr>
          <a:xfrm>
            <a:off x="1000864" y="6124148"/>
            <a:ext cx="2025000" cy="338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lt1"/>
                </a:solidFill>
                <a:latin typeface="Montserrat"/>
                <a:ea typeface="Montserrat"/>
                <a:cs typeface="Montserrat"/>
                <a:sym typeface="Montserrat"/>
              </a:rPr>
              <a:t>Conclusions</a:t>
            </a:r>
            <a:endParaRPr/>
          </a:p>
        </p:txBody>
      </p:sp>
      <p:pic>
        <p:nvPicPr>
          <p:cNvPr descr="Home" id="295" name="Google Shape;295;g22c3faffb84_1_8">
            <a:hlinkClick action="ppaction://hlinksldjump" r:id="rId3"/>
          </p:cNvPr>
          <p:cNvPicPr preferRelativeResize="0"/>
          <p:nvPr/>
        </p:nvPicPr>
        <p:blipFill rotWithShape="1">
          <a:blip r:embed="rId4">
            <a:alphaModFix/>
          </a:blip>
          <a:srcRect b="0" l="0" r="0" t="0"/>
          <a:stretch/>
        </p:blipFill>
        <p:spPr>
          <a:xfrm>
            <a:off x="328944" y="1372400"/>
            <a:ext cx="588926" cy="588926"/>
          </a:xfrm>
          <a:prstGeom prst="rect">
            <a:avLst/>
          </a:prstGeom>
          <a:noFill/>
          <a:ln>
            <a:noFill/>
          </a:ln>
        </p:spPr>
      </p:pic>
      <p:pic>
        <p:nvPicPr>
          <p:cNvPr descr="Magnifying glass" id="296" name="Google Shape;296;g22c3faffb84_1_8">
            <a:hlinkClick action="ppaction://hlinksldjump" r:id="rId5"/>
          </p:cNvPr>
          <p:cNvPicPr preferRelativeResize="0"/>
          <p:nvPr/>
        </p:nvPicPr>
        <p:blipFill rotWithShape="1">
          <a:blip r:embed="rId6">
            <a:alphaModFix/>
          </a:blip>
          <a:srcRect b="0" l="0" r="0" t="0"/>
          <a:stretch/>
        </p:blipFill>
        <p:spPr>
          <a:xfrm>
            <a:off x="328944" y="4343393"/>
            <a:ext cx="588926" cy="588926"/>
          </a:xfrm>
          <a:prstGeom prst="rect">
            <a:avLst/>
          </a:prstGeom>
          <a:noFill/>
          <a:ln>
            <a:noFill/>
          </a:ln>
        </p:spPr>
      </p:pic>
      <p:pic>
        <p:nvPicPr>
          <p:cNvPr descr="Books on shelf" id="297" name="Google Shape;297;g22c3faffb84_1_8">
            <a:hlinkClick action="ppaction://hlinksldjump" r:id="rId7"/>
          </p:cNvPr>
          <p:cNvPicPr preferRelativeResize="0"/>
          <p:nvPr/>
        </p:nvPicPr>
        <p:blipFill rotWithShape="1">
          <a:blip r:embed="rId8">
            <a:alphaModFix/>
          </a:blip>
          <a:srcRect b="0" l="0" r="0" t="0"/>
          <a:stretch/>
        </p:blipFill>
        <p:spPr>
          <a:xfrm>
            <a:off x="328944" y="2809326"/>
            <a:ext cx="588926" cy="588926"/>
          </a:xfrm>
          <a:prstGeom prst="rect">
            <a:avLst/>
          </a:prstGeom>
          <a:noFill/>
          <a:ln>
            <a:noFill/>
          </a:ln>
        </p:spPr>
      </p:pic>
      <p:pic>
        <p:nvPicPr>
          <p:cNvPr descr="Star" id="298" name="Google Shape;298;g22c3faffb84_1_8">
            <a:hlinkClick action="ppaction://hlinksldjump" r:id="rId9"/>
          </p:cNvPr>
          <p:cNvPicPr preferRelativeResize="0"/>
          <p:nvPr/>
        </p:nvPicPr>
        <p:blipFill rotWithShape="1">
          <a:blip r:embed="rId10">
            <a:alphaModFix/>
          </a:blip>
          <a:srcRect b="0" l="0" r="0" t="0"/>
          <a:stretch/>
        </p:blipFill>
        <p:spPr>
          <a:xfrm>
            <a:off x="350069" y="3495393"/>
            <a:ext cx="588926" cy="588926"/>
          </a:xfrm>
          <a:prstGeom prst="rect">
            <a:avLst/>
          </a:prstGeom>
          <a:noFill/>
          <a:ln>
            <a:noFill/>
          </a:ln>
        </p:spPr>
      </p:pic>
      <p:pic>
        <p:nvPicPr>
          <p:cNvPr descr="Headphones" id="299" name="Google Shape;299;g22c3faffb84_1_8">
            <a:hlinkClick action="ppaction://hlinksldjump" r:id="rId11"/>
          </p:cNvPr>
          <p:cNvPicPr preferRelativeResize="0"/>
          <p:nvPr/>
        </p:nvPicPr>
        <p:blipFill rotWithShape="1">
          <a:blip r:embed="rId12">
            <a:alphaModFix/>
          </a:blip>
          <a:srcRect b="0" l="0" r="0" t="0"/>
          <a:stretch/>
        </p:blipFill>
        <p:spPr>
          <a:xfrm>
            <a:off x="328944" y="2035385"/>
            <a:ext cx="588926" cy="588926"/>
          </a:xfrm>
          <a:prstGeom prst="rect">
            <a:avLst/>
          </a:prstGeom>
          <a:noFill/>
          <a:ln>
            <a:noFill/>
          </a:ln>
        </p:spPr>
      </p:pic>
      <p:pic>
        <p:nvPicPr>
          <p:cNvPr descr="Treble clef" id="300" name="Google Shape;300;g22c3faffb84_1_8">
            <a:hlinkClick action="ppaction://hlinksldjump" r:id="rId13"/>
          </p:cNvPr>
          <p:cNvPicPr preferRelativeResize="0"/>
          <p:nvPr/>
        </p:nvPicPr>
        <p:blipFill rotWithShape="1">
          <a:blip r:embed="rId14">
            <a:alphaModFix/>
          </a:blip>
          <a:srcRect b="0" l="0" r="0" t="0"/>
          <a:stretch/>
        </p:blipFill>
        <p:spPr>
          <a:xfrm>
            <a:off x="262550" y="5132538"/>
            <a:ext cx="642076" cy="642076"/>
          </a:xfrm>
          <a:prstGeom prst="rect">
            <a:avLst/>
          </a:prstGeom>
          <a:noFill/>
          <a:ln>
            <a:noFill/>
          </a:ln>
        </p:spPr>
      </p:pic>
      <p:pic>
        <p:nvPicPr>
          <p:cNvPr descr="Music notes" id="301" name="Google Shape;301;g22c3faffb84_1_8">
            <a:hlinkClick action="ppaction://hlinksldjump" r:id="rId15"/>
          </p:cNvPr>
          <p:cNvPicPr preferRelativeResize="0"/>
          <p:nvPr/>
        </p:nvPicPr>
        <p:blipFill rotWithShape="1">
          <a:blip r:embed="rId16">
            <a:alphaModFix/>
          </a:blip>
          <a:srcRect b="0" l="0" r="0" t="0"/>
          <a:stretch/>
        </p:blipFill>
        <p:spPr>
          <a:xfrm>
            <a:off x="253460" y="5977515"/>
            <a:ext cx="642076" cy="642076"/>
          </a:xfrm>
          <a:prstGeom prst="rect">
            <a:avLst/>
          </a:prstGeom>
          <a:noFill/>
          <a:ln>
            <a:noFill/>
          </a:ln>
        </p:spPr>
      </p:pic>
      <p:pic>
        <p:nvPicPr>
          <p:cNvPr descr="Spotify Logo Png - Free Transparent PNG Logos" id="302" name="Google Shape;302;g22c3faffb84_1_8">
            <a:hlinkClick action="ppaction://hlinksldjump" r:id="rId17"/>
          </p:cNvPr>
          <p:cNvPicPr preferRelativeResize="0"/>
          <p:nvPr/>
        </p:nvPicPr>
        <p:blipFill rotWithShape="1">
          <a:blip r:embed="rId18">
            <a:alphaModFix/>
          </a:blip>
          <a:srcRect b="0" l="0" r="0" t="0"/>
          <a:stretch/>
        </p:blipFill>
        <p:spPr>
          <a:xfrm>
            <a:off x="253460" y="212717"/>
            <a:ext cx="747405" cy="747405"/>
          </a:xfrm>
          <a:prstGeom prst="rect">
            <a:avLst/>
          </a:prstGeom>
          <a:noFill/>
          <a:ln>
            <a:noFill/>
          </a:ln>
        </p:spPr>
      </p:pic>
      <p:grpSp>
        <p:nvGrpSpPr>
          <p:cNvPr id="303" name="Google Shape;303;g22c3faffb84_1_8"/>
          <p:cNvGrpSpPr/>
          <p:nvPr/>
        </p:nvGrpSpPr>
        <p:grpSpPr>
          <a:xfrm>
            <a:off x="7739507" y="1787826"/>
            <a:ext cx="4159884" cy="2316258"/>
            <a:chOff x="1118231" y="341749"/>
            <a:chExt cx="2030400" cy="2490600"/>
          </a:xfrm>
        </p:grpSpPr>
        <p:sp>
          <p:nvSpPr>
            <p:cNvPr id="304" name="Google Shape;304;g22c3faffb84_1_8"/>
            <p:cNvSpPr/>
            <p:nvPr/>
          </p:nvSpPr>
          <p:spPr>
            <a:xfrm>
              <a:off x="1118231" y="341749"/>
              <a:ext cx="2030400" cy="2490600"/>
            </a:xfrm>
            <a:prstGeom prst="rect">
              <a:avLst/>
            </a:prstGeom>
            <a:solidFill>
              <a:srgbClr val="FFFFFF"/>
            </a:solidFill>
            <a:ln cap="flat" cmpd="sng" w="19050">
              <a:solidFill>
                <a:srgbClr val="0B7743"/>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259C45"/>
                </a:solidFill>
              </a:endParaRPr>
            </a:p>
          </p:txBody>
        </p:sp>
        <p:sp>
          <p:nvSpPr>
            <p:cNvPr id="305" name="Google Shape;305;g22c3faffb84_1_8"/>
            <p:cNvSpPr/>
            <p:nvPr/>
          </p:nvSpPr>
          <p:spPr>
            <a:xfrm>
              <a:off x="1196730" y="1521627"/>
              <a:ext cx="1815000" cy="6081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spcBef>
                  <a:spcPts val="0"/>
                </a:spcBef>
                <a:spcAft>
                  <a:spcPts val="0"/>
                </a:spcAft>
                <a:buNone/>
              </a:pPr>
              <a:r>
                <a:rPr lang="en-US" sz="1200">
                  <a:solidFill>
                    <a:srgbClr val="259C45"/>
                  </a:solidFill>
                  <a:latin typeface="Roboto Medium"/>
                  <a:ea typeface="Roboto Medium"/>
                  <a:cs typeface="Roboto Medium"/>
                  <a:sym typeface="Roboto Medium"/>
                </a:rPr>
                <a:t>Total row from “Database to Calculate Popularity” + “Final Database”  table. </a:t>
              </a:r>
              <a:endParaRPr sz="1200">
                <a:solidFill>
                  <a:srgbClr val="259C45"/>
                </a:solidFill>
                <a:latin typeface="Roboto Medium"/>
                <a:ea typeface="Roboto Medium"/>
                <a:cs typeface="Roboto Medium"/>
                <a:sym typeface="Roboto Medium"/>
              </a:endParaRPr>
            </a:p>
            <a:p>
              <a:pPr indent="0" lvl="0" marL="0" rtl="0" algn="l">
                <a:spcBef>
                  <a:spcPts val="0"/>
                </a:spcBef>
                <a:spcAft>
                  <a:spcPts val="0"/>
                </a:spcAft>
                <a:buNone/>
              </a:pPr>
              <a:r>
                <a:t/>
              </a:r>
              <a:endParaRPr sz="1200">
                <a:solidFill>
                  <a:srgbClr val="259C45"/>
                </a:solidFill>
                <a:latin typeface="Roboto Medium"/>
                <a:ea typeface="Roboto Medium"/>
                <a:cs typeface="Roboto Medium"/>
                <a:sym typeface="Roboto Medium"/>
              </a:endParaRPr>
            </a:p>
            <a:p>
              <a:pPr indent="0" lvl="0" marL="0" rtl="0" algn="l">
                <a:spcBef>
                  <a:spcPts val="0"/>
                </a:spcBef>
                <a:spcAft>
                  <a:spcPts val="0"/>
                </a:spcAft>
                <a:buNone/>
              </a:pPr>
              <a:r>
                <a:rPr lang="en-US" sz="1200">
                  <a:solidFill>
                    <a:srgbClr val="259C45"/>
                  </a:solidFill>
                  <a:latin typeface="Roboto Medium"/>
                  <a:ea typeface="Roboto Medium"/>
                  <a:cs typeface="Roboto Medium"/>
                  <a:sym typeface="Roboto Medium"/>
                </a:rPr>
                <a:t>*join table are from this table using inner join and filter the data into indonesian popularity only</a:t>
              </a:r>
              <a:endParaRPr sz="1200">
                <a:solidFill>
                  <a:srgbClr val="259C45"/>
                </a:solidFill>
                <a:latin typeface="Roboto Medium"/>
                <a:ea typeface="Roboto Medium"/>
                <a:cs typeface="Roboto Medium"/>
                <a:sym typeface="Roboto Medium"/>
              </a:endParaRPr>
            </a:p>
          </p:txBody>
        </p:sp>
        <p:sp>
          <p:nvSpPr>
            <p:cNvPr id="306" name="Google Shape;306;g22c3faffb84_1_8"/>
            <p:cNvSpPr/>
            <p:nvPr/>
          </p:nvSpPr>
          <p:spPr>
            <a:xfrm>
              <a:off x="1233853" y="470624"/>
              <a:ext cx="1815000" cy="15426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spcBef>
                  <a:spcPts val="0"/>
                </a:spcBef>
                <a:spcAft>
                  <a:spcPts val="0"/>
                </a:spcAft>
                <a:buNone/>
              </a:pPr>
              <a:r>
                <a:t/>
              </a:r>
              <a:endParaRPr b="1" sz="3700">
                <a:solidFill>
                  <a:srgbClr val="259C45"/>
                </a:solidFill>
                <a:latin typeface="Roboto"/>
                <a:ea typeface="Roboto"/>
                <a:cs typeface="Roboto"/>
                <a:sym typeface="Roboto"/>
              </a:endParaRPr>
            </a:p>
          </p:txBody>
        </p:sp>
      </p:grpSp>
      <p:sp>
        <p:nvSpPr>
          <p:cNvPr id="307" name="Google Shape;307;g22c3faffb84_1_8"/>
          <p:cNvSpPr txBox="1"/>
          <p:nvPr/>
        </p:nvSpPr>
        <p:spPr>
          <a:xfrm>
            <a:off x="5715034" y="294133"/>
            <a:ext cx="3891300" cy="477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500">
                <a:solidFill>
                  <a:schemeClr val="lt1"/>
                </a:solidFill>
                <a:latin typeface="Montserrat"/>
                <a:ea typeface="Montserrat"/>
                <a:cs typeface="Montserrat"/>
                <a:sym typeface="Montserrat"/>
              </a:rPr>
              <a:t>Dataset </a:t>
            </a:r>
            <a:r>
              <a:rPr b="1" lang="en-US" sz="2500">
                <a:solidFill>
                  <a:schemeClr val="accent1"/>
                </a:solidFill>
                <a:latin typeface="Montserrat"/>
                <a:ea typeface="Montserrat"/>
                <a:cs typeface="Montserrat"/>
                <a:sym typeface="Montserrat"/>
              </a:rPr>
              <a:t>Overview</a:t>
            </a:r>
            <a:endParaRPr sz="1500"/>
          </a:p>
        </p:txBody>
      </p:sp>
      <p:grpSp>
        <p:nvGrpSpPr>
          <p:cNvPr id="308" name="Google Shape;308;g22c3faffb84_1_8"/>
          <p:cNvGrpSpPr/>
          <p:nvPr/>
        </p:nvGrpSpPr>
        <p:grpSpPr>
          <a:xfrm>
            <a:off x="3418730" y="1787813"/>
            <a:ext cx="8270111" cy="2316258"/>
            <a:chOff x="1118231" y="341749"/>
            <a:chExt cx="8384135" cy="2490600"/>
          </a:xfrm>
        </p:grpSpPr>
        <p:sp>
          <p:nvSpPr>
            <p:cNvPr id="309" name="Google Shape;309;g22c3faffb84_1_8"/>
            <p:cNvSpPr/>
            <p:nvPr/>
          </p:nvSpPr>
          <p:spPr>
            <a:xfrm>
              <a:off x="1118231" y="341749"/>
              <a:ext cx="2030400" cy="2490600"/>
            </a:xfrm>
            <a:prstGeom prst="rect">
              <a:avLst/>
            </a:prstGeom>
            <a:solidFill>
              <a:srgbClr val="FFFFFF"/>
            </a:solidFill>
            <a:ln cap="flat" cmpd="sng" w="19050">
              <a:solidFill>
                <a:srgbClr val="0B7743"/>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259C45"/>
                </a:solidFill>
              </a:endParaRPr>
            </a:p>
          </p:txBody>
        </p:sp>
        <p:sp>
          <p:nvSpPr>
            <p:cNvPr id="310" name="Google Shape;310;g22c3faffb84_1_8"/>
            <p:cNvSpPr/>
            <p:nvPr/>
          </p:nvSpPr>
          <p:spPr>
            <a:xfrm>
              <a:off x="5683966" y="441332"/>
              <a:ext cx="3818400" cy="15426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spcBef>
                  <a:spcPts val="0"/>
                </a:spcBef>
                <a:spcAft>
                  <a:spcPts val="0"/>
                </a:spcAft>
                <a:buNone/>
              </a:pPr>
              <a:r>
                <a:rPr b="1" lang="en-US" sz="3700">
                  <a:solidFill>
                    <a:srgbClr val="259C45"/>
                  </a:solidFill>
                  <a:latin typeface="Roboto"/>
                  <a:ea typeface="Roboto"/>
                  <a:cs typeface="Roboto"/>
                  <a:sym typeface="Roboto"/>
                </a:rPr>
                <a:t>62420 </a:t>
              </a:r>
              <a:r>
                <a:rPr b="1" lang="en-US" sz="3700">
                  <a:solidFill>
                    <a:srgbClr val="259C45"/>
                  </a:solidFill>
                  <a:latin typeface="Roboto"/>
                  <a:ea typeface="Roboto"/>
                  <a:cs typeface="Roboto"/>
                  <a:sym typeface="Roboto"/>
                </a:rPr>
                <a:t>+ 65499 </a:t>
              </a:r>
              <a:endParaRPr b="1" sz="3700">
                <a:solidFill>
                  <a:srgbClr val="259C45"/>
                </a:solidFill>
                <a:latin typeface="Roboto"/>
                <a:ea typeface="Roboto"/>
                <a:cs typeface="Roboto"/>
                <a:sym typeface="Roboto"/>
              </a:endParaRPr>
            </a:p>
            <a:p>
              <a:pPr indent="0" lvl="0" marL="0" rtl="0" algn="l">
                <a:spcBef>
                  <a:spcPts val="0"/>
                </a:spcBef>
                <a:spcAft>
                  <a:spcPts val="0"/>
                </a:spcAft>
                <a:buNone/>
              </a:pPr>
              <a:r>
                <a:t/>
              </a:r>
              <a:endParaRPr b="1" sz="2100">
                <a:solidFill>
                  <a:srgbClr val="259C45"/>
                </a:solidFill>
                <a:latin typeface="Roboto"/>
                <a:ea typeface="Roboto"/>
                <a:cs typeface="Roboto"/>
                <a:sym typeface="Roboto"/>
              </a:endParaRPr>
            </a:p>
          </p:txBody>
        </p:sp>
      </p:grpSp>
      <p:sp>
        <p:nvSpPr>
          <p:cNvPr id="311" name="Google Shape;311;g22c3faffb84_1_8"/>
          <p:cNvSpPr txBox="1"/>
          <p:nvPr/>
        </p:nvSpPr>
        <p:spPr>
          <a:xfrm>
            <a:off x="997464" y="246314"/>
            <a:ext cx="2031900" cy="708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lt1"/>
                </a:solidFill>
                <a:latin typeface="Montserrat"/>
                <a:ea typeface="Montserrat"/>
                <a:cs typeface="Montserrat"/>
                <a:sym typeface="Montserrat"/>
              </a:rPr>
              <a:t>Group E</a:t>
            </a:r>
            <a:endParaRPr b="1" sz="2000">
              <a:solidFill>
                <a:schemeClr val="lt1"/>
              </a:solidFill>
              <a:latin typeface="Montserrat"/>
              <a:ea typeface="Montserrat"/>
              <a:cs typeface="Montserrat"/>
              <a:sym typeface="Montserrat"/>
            </a:endParaRPr>
          </a:p>
          <a:p>
            <a:pPr indent="0" lvl="0" marL="0" marR="0" rtl="0" algn="l">
              <a:spcBef>
                <a:spcPts val="0"/>
              </a:spcBef>
              <a:spcAft>
                <a:spcPts val="0"/>
              </a:spcAft>
              <a:buNone/>
            </a:pPr>
            <a:r>
              <a:rPr b="1" lang="en-US" sz="2000">
                <a:solidFill>
                  <a:schemeClr val="lt1"/>
                </a:solidFill>
                <a:latin typeface="Montserrat"/>
                <a:ea typeface="Montserrat"/>
                <a:cs typeface="Montserrat"/>
                <a:sym typeface="Montserrat"/>
              </a:rPr>
              <a:t>Shanghai</a:t>
            </a:r>
            <a:endParaRPr b="1" sz="2000">
              <a:solidFill>
                <a:schemeClr val="lt1"/>
              </a:solidFill>
              <a:latin typeface="Montserrat"/>
              <a:ea typeface="Montserrat"/>
              <a:cs typeface="Montserrat"/>
              <a:sym typeface="Montserrat"/>
            </a:endParaRPr>
          </a:p>
        </p:txBody>
      </p:sp>
      <p:grpSp>
        <p:nvGrpSpPr>
          <p:cNvPr id="312" name="Google Shape;312;g22c3faffb84_1_8"/>
          <p:cNvGrpSpPr/>
          <p:nvPr/>
        </p:nvGrpSpPr>
        <p:grpSpPr>
          <a:xfrm>
            <a:off x="5575777" y="4220963"/>
            <a:ext cx="2002787" cy="2316258"/>
            <a:chOff x="1118231" y="341749"/>
            <a:chExt cx="2030400" cy="2490600"/>
          </a:xfrm>
        </p:grpSpPr>
        <p:sp>
          <p:nvSpPr>
            <p:cNvPr id="313" name="Google Shape;313;g22c3faffb84_1_8"/>
            <p:cNvSpPr/>
            <p:nvPr/>
          </p:nvSpPr>
          <p:spPr>
            <a:xfrm>
              <a:off x="1118231" y="341749"/>
              <a:ext cx="2030400" cy="2490600"/>
            </a:xfrm>
            <a:prstGeom prst="rect">
              <a:avLst/>
            </a:prstGeom>
            <a:solidFill>
              <a:srgbClr val="FFFFFF"/>
            </a:solidFill>
            <a:ln cap="flat" cmpd="sng" w="19050">
              <a:solidFill>
                <a:srgbClr val="0B7743"/>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259C45"/>
                </a:solidFill>
              </a:endParaRPr>
            </a:p>
          </p:txBody>
        </p:sp>
        <p:sp>
          <p:nvSpPr>
            <p:cNvPr id="314" name="Google Shape;314;g22c3faffb84_1_8"/>
            <p:cNvSpPr/>
            <p:nvPr/>
          </p:nvSpPr>
          <p:spPr>
            <a:xfrm>
              <a:off x="1233923" y="2013240"/>
              <a:ext cx="1815000" cy="6081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spcBef>
                  <a:spcPts val="0"/>
                </a:spcBef>
                <a:spcAft>
                  <a:spcPts val="0"/>
                </a:spcAft>
                <a:buNone/>
              </a:pPr>
              <a:r>
                <a:rPr lang="en-US" sz="1200">
                  <a:solidFill>
                    <a:srgbClr val="259C45"/>
                  </a:solidFill>
                  <a:latin typeface="Roboto Medium"/>
                  <a:ea typeface="Roboto Medium"/>
                  <a:cs typeface="Roboto Medium"/>
                  <a:sym typeface="Roboto Medium"/>
                </a:rPr>
                <a:t>Total artist in Indonesia Chart List</a:t>
              </a:r>
              <a:endParaRPr sz="1200">
                <a:solidFill>
                  <a:srgbClr val="259C45"/>
                </a:solidFill>
                <a:latin typeface="Roboto Medium"/>
                <a:ea typeface="Roboto Medium"/>
                <a:cs typeface="Roboto Medium"/>
                <a:sym typeface="Roboto Medium"/>
              </a:endParaRPr>
            </a:p>
          </p:txBody>
        </p:sp>
        <p:sp>
          <p:nvSpPr>
            <p:cNvPr id="315" name="Google Shape;315;g22c3faffb84_1_8"/>
            <p:cNvSpPr/>
            <p:nvPr/>
          </p:nvSpPr>
          <p:spPr>
            <a:xfrm>
              <a:off x="1233853" y="470624"/>
              <a:ext cx="1815000" cy="15426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spcBef>
                  <a:spcPts val="0"/>
                </a:spcBef>
                <a:spcAft>
                  <a:spcPts val="0"/>
                </a:spcAft>
                <a:buNone/>
              </a:pPr>
              <a:r>
                <a:rPr b="1" lang="en-US" sz="3700">
                  <a:solidFill>
                    <a:srgbClr val="259C45"/>
                  </a:solidFill>
                  <a:latin typeface="Roboto"/>
                  <a:ea typeface="Roboto"/>
                  <a:cs typeface="Roboto"/>
                  <a:sym typeface="Roboto"/>
                </a:rPr>
                <a:t>1402</a:t>
              </a:r>
              <a:endParaRPr b="1" sz="3700">
                <a:solidFill>
                  <a:srgbClr val="259C45"/>
                </a:solidFill>
                <a:latin typeface="Roboto"/>
                <a:ea typeface="Roboto"/>
                <a:cs typeface="Roboto"/>
                <a:sym typeface="Roboto"/>
              </a:endParaRPr>
            </a:p>
          </p:txBody>
        </p:sp>
      </p:grpSp>
      <p:grpSp>
        <p:nvGrpSpPr>
          <p:cNvPr id="316" name="Google Shape;316;g22c3faffb84_1_8"/>
          <p:cNvGrpSpPr/>
          <p:nvPr/>
        </p:nvGrpSpPr>
        <p:grpSpPr>
          <a:xfrm>
            <a:off x="7736150" y="4220975"/>
            <a:ext cx="2002787" cy="2316258"/>
            <a:chOff x="1118231" y="341749"/>
            <a:chExt cx="2030400" cy="2490600"/>
          </a:xfrm>
        </p:grpSpPr>
        <p:sp>
          <p:nvSpPr>
            <p:cNvPr id="317" name="Google Shape;317;g22c3faffb84_1_8"/>
            <p:cNvSpPr/>
            <p:nvPr/>
          </p:nvSpPr>
          <p:spPr>
            <a:xfrm>
              <a:off x="1118231" y="341749"/>
              <a:ext cx="2030400" cy="2490600"/>
            </a:xfrm>
            <a:prstGeom prst="rect">
              <a:avLst/>
            </a:prstGeom>
            <a:solidFill>
              <a:srgbClr val="FFFFFF"/>
            </a:solidFill>
            <a:ln cap="flat" cmpd="sng" w="19050">
              <a:solidFill>
                <a:srgbClr val="0B7743"/>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259C45"/>
                </a:solidFill>
              </a:endParaRPr>
            </a:p>
          </p:txBody>
        </p:sp>
        <p:sp>
          <p:nvSpPr>
            <p:cNvPr id="318" name="Google Shape;318;g22c3faffb84_1_8"/>
            <p:cNvSpPr/>
            <p:nvPr/>
          </p:nvSpPr>
          <p:spPr>
            <a:xfrm>
              <a:off x="1233923" y="2013240"/>
              <a:ext cx="1815000" cy="6081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spcBef>
                  <a:spcPts val="0"/>
                </a:spcBef>
                <a:spcAft>
                  <a:spcPts val="0"/>
                </a:spcAft>
                <a:buNone/>
              </a:pPr>
              <a:r>
                <a:rPr lang="en-US" sz="1200">
                  <a:solidFill>
                    <a:srgbClr val="259C45"/>
                  </a:solidFill>
                  <a:latin typeface="Roboto Medium"/>
                  <a:ea typeface="Roboto Medium"/>
                  <a:cs typeface="Roboto Medium"/>
                  <a:sym typeface="Roboto Medium"/>
                </a:rPr>
                <a:t>Total Albums in Indonesia Chart List</a:t>
              </a:r>
              <a:endParaRPr sz="1200">
                <a:solidFill>
                  <a:srgbClr val="259C45"/>
                </a:solidFill>
                <a:latin typeface="Roboto Medium"/>
                <a:ea typeface="Roboto Medium"/>
                <a:cs typeface="Roboto Medium"/>
                <a:sym typeface="Roboto Medium"/>
              </a:endParaRPr>
            </a:p>
          </p:txBody>
        </p:sp>
        <p:sp>
          <p:nvSpPr>
            <p:cNvPr id="319" name="Google Shape;319;g22c3faffb84_1_8"/>
            <p:cNvSpPr/>
            <p:nvPr/>
          </p:nvSpPr>
          <p:spPr>
            <a:xfrm>
              <a:off x="1233853" y="470624"/>
              <a:ext cx="1815000" cy="15426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spcBef>
                  <a:spcPts val="0"/>
                </a:spcBef>
                <a:spcAft>
                  <a:spcPts val="0"/>
                </a:spcAft>
                <a:buNone/>
              </a:pPr>
              <a:r>
                <a:rPr b="1" lang="en-US" sz="3700">
                  <a:solidFill>
                    <a:srgbClr val="259C45"/>
                  </a:solidFill>
                  <a:latin typeface="Roboto"/>
                  <a:ea typeface="Roboto"/>
                  <a:cs typeface="Roboto"/>
                  <a:sym typeface="Roboto"/>
                </a:rPr>
                <a:t>2056</a:t>
              </a:r>
              <a:endParaRPr b="1" sz="3700">
                <a:solidFill>
                  <a:srgbClr val="259C45"/>
                </a:solidFill>
                <a:latin typeface="Roboto"/>
                <a:ea typeface="Roboto"/>
                <a:cs typeface="Roboto"/>
                <a:sym typeface="Roboto"/>
              </a:endParaRPr>
            </a:p>
          </p:txBody>
        </p:sp>
      </p:grpSp>
      <p:grpSp>
        <p:nvGrpSpPr>
          <p:cNvPr id="320" name="Google Shape;320;g22c3faffb84_1_8"/>
          <p:cNvGrpSpPr/>
          <p:nvPr/>
        </p:nvGrpSpPr>
        <p:grpSpPr>
          <a:xfrm>
            <a:off x="9896522" y="4220973"/>
            <a:ext cx="2002787" cy="2316258"/>
            <a:chOff x="1118231" y="292173"/>
            <a:chExt cx="2030400" cy="2490600"/>
          </a:xfrm>
        </p:grpSpPr>
        <p:sp>
          <p:nvSpPr>
            <p:cNvPr id="321" name="Google Shape;321;g22c3faffb84_1_8"/>
            <p:cNvSpPr/>
            <p:nvPr/>
          </p:nvSpPr>
          <p:spPr>
            <a:xfrm>
              <a:off x="1118231" y="292173"/>
              <a:ext cx="2030400" cy="2490600"/>
            </a:xfrm>
            <a:prstGeom prst="rect">
              <a:avLst/>
            </a:prstGeom>
            <a:solidFill>
              <a:srgbClr val="FFFFFF"/>
            </a:solidFill>
            <a:ln cap="flat" cmpd="sng" w="19050">
              <a:solidFill>
                <a:srgbClr val="0B7743"/>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259C45"/>
                </a:solidFill>
              </a:endParaRPr>
            </a:p>
          </p:txBody>
        </p:sp>
        <p:sp>
          <p:nvSpPr>
            <p:cNvPr id="322" name="Google Shape;322;g22c3faffb84_1_8"/>
            <p:cNvSpPr/>
            <p:nvPr/>
          </p:nvSpPr>
          <p:spPr>
            <a:xfrm>
              <a:off x="1225929" y="1998669"/>
              <a:ext cx="1815000" cy="675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spcBef>
                  <a:spcPts val="0"/>
                </a:spcBef>
                <a:spcAft>
                  <a:spcPts val="0"/>
                </a:spcAft>
                <a:buNone/>
              </a:pPr>
              <a:r>
                <a:rPr lang="en-US" sz="1200">
                  <a:solidFill>
                    <a:srgbClr val="259C45"/>
                  </a:solidFill>
                  <a:latin typeface="Roboto Medium"/>
                  <a:ea typeface="Roboto Medium"/>
                  <a:cs typeface="Roboto Medium"/>
                  <a:sym typeface="Roboto Medium"/>
                </a:rPr>
                <a:t>Most Popular in Indonesia</a:t>
              </a:r>
              <a:endParaRPr sz="1200">
                <a:solidFill>
                  <a:srgbClr val="259C45"/>
                </a:solidFill>
                <a:latin typeface="Roboto Medium"/>
                <a:ea typeface="Roboto Medium"/>
                <a:cs typeface="Roboto Medium"/>
                <a:sym typeface="Roboto Medium"/>
              </a:endParaRPr>
            </a:p>
          </p:txBody>
        </p:sp>
        <p:sp>
          <p:nvSpPr>
            <p:cNvPr id="323" name="Google Shape;323;g22c3faffb84_1_8"/>
            <p:cNvSpPr/>
            <p:nvPr/>
          </p:nvSpPr>
          <p:spPr>
            <a:xfrm>
              <a:off x="1225929" y="401278"/>
              <a:ext cx="1815000" cy="9396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spcBef>
                  <a:spcPts val="0"/>
                </a:spcBef>
                <a:spcAft>
                  <a:spcPts val="0"/>
                </a:spcAft>
                <a:buNone/>
              </a:pPr>
              <a:r>
                <a:rPr b="1" lang="en-US" sz="3300">
                  <a:solidFill>
                    <a:srgbClr val="259C45"/>
                  </a:solidFill>
                  <a:latin typeface="Roboto"/>
                  <a:ea typeface="Roboto"/>
                  <a:cs typeface="Roboto"/>
                  <a:sym typeface="Roboto"/>
                </a:rPr>
                <a:t>Ed Sheeran</a:t>
              </a:r>
              <a:endParaRPr b="1" sz="3300">
                <a:solidFill>
                  <a:srgbClr val="259C45"/>
                </a:solidFill>
                <a:latin typeface="Roboto"/>
                <a:ea typeface="Roboto"/>
                <a:cs typeface="Roboto"/>
                <a:sym typeface="Roboto"/>
              </a:endParaRPr>
            </a:p>
          </p:txBody>
        </p:sp>
      </p:grpSp>
      <p:grpSp>
        <p:nvGrpSpPr>
          <p:cNvPr id="324" name="Google Shape;324;g22c3faffb84_1_8"/>
          <p:cNvGrpSpPr/>
          <p:nvPr/>
        </p:nvGrpSpPr>
        <p:grpSpPr>
          <a:xfrm>
            <a:off x="3415405" y="4220963"/>
            <a:ext cx="2002787" cy="2316258"/>
            <a:chOff x="1118231" y="341749"/>
            <a:chExt cx="2030400" cy="2490600"/>
          </a:xfrm>
        </p:grpSpPr>
        <p:sp>
          <p:nvSpPr>
            <p:cNvPr id="325" name="Google Shape;325;g22c3faffb84_1_8"/>
            <p:cNvSpPr/>
            <p:nvPr/>
          </p:nvSpPr>
          <p:spPr>
            <a:xfrm>
              <a:off x="1118231" y="341749"/>
              <a:ext cx="2030400" cy="2490600"/>
            </a:xfrm>
            <a:prstGeom prst="rect">
              <a:avLst/>
            </a:prstGeom>
            <a:solidFill>
              <a:srgbClr val="FFFFFF"/>
            </a:solidFill>
            <a:ln cap="flat" cmpd="sng" w="19050">
              <a:solidFill>
                <a:srgbClr val="0B7743"/>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259C45"/>
                </a:solidFill>
              </a:endParaRPr>
            </a:p>
          </p:txBody>
        </p:sp>
        <p:sp>
          <p:nvSpPr>
            <p:cNvPr id="326" name="Google Shape;326;g22c3faffb84_1_8"/>
            <p:cNvSpPr/>
            <p:nvPr/>
          </p:nvSpPr>
          <p:spPr>
            <a:xfrm>
              <a:off x="1233853" y="470624"/>
              <a:ext cx="1815000" cy="15426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spcBef>
                  <a:spcPts val="0"/>
                </a:spcBef>
                <a:spcAft>
                  <a:spcPts val="0"/>
                </a:spcAft>
                <a:buNone/>
              </a:pPr>
              <a:r>
                <a:rPr b="1" lang="en-US" sz="3700">
                  <a:solidFill>
                    <a:srgbClr val="259C45"/>
                  </a:solidFill>
                  <a:latin typeface="Roboto"/>
                  <a:ea typeface="Roboto"/>
                  <a:cs typeface="Roboto"/>
                  <a:sym typeface="Roboto"/>
                </a:rPr>
                <a:t>3069</a:t>
              </a:r>
              <a:endParaRPr b="1" sz="2100">
                <a:solidFill>
                  <a:srgbClr val="259C45"/>
                </a:solidFill>
                <a:latin typeface="Roboto"/>
                <a:ea typeface="Roboto"/>
                <a:cs typeface="Roboto"/>
                <a:sym typeface="Roboto"/>
              </a:endParaRPr>
            </a:p>
          </p:txBody>
        </p:sp>
        <p:sp>
          <p:nvSpPr>
            <p:cNvPr id="327" name="Google Shape;327;g22c3faffb84_1_8"/>
            <p:cNvSpPr/>
            <p:nvPr/>
          </p:nvSpPr>
          <p:spPr>
            <a:xfrm>
              <a:off x="1233923" y="2013240"/>
              <a:ext cx="1815000" cy="6081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spcBef>
                  <a:spcPts val="0"/>
                </a:spcBef>
                <a:spcAft>
                  <a:spcPts val="0"/>
                </a:spcAft>
                <a:buNone/>
              </a:pPr>
              <a:r>
                <a:rPr lang="en-US" sz="1200">
                  <a:solidFill>
                    <a:srgbClr val="259C45"/>
                  </a:solidFill>
                  <a:latin typeface="Roboto Medium"/>
                  <a:ea typeface="Roboto Medium"/>
                  <a:cs typeface="Roboto Medium"/>
                  <a:sym typeface="Roboto Medium"/>
                </a:rPr>
                <a:t>total song in </a:t>
              </a:r>
              <a:r>
                <a:rPr lang="en-US" sz="1200">
                  <a:solidFill>
                    <a:srgbClr val="259C45"/>
                  </a:solidFill>
                  <a:latin typeface="Roboto Medium"/>
                  <a:ea typeface="Roboto Medium"/>
                  <a:cs typeface="Roboto Medium"/>
                  <a:sym typeface="Roboto Medium"/>
                </a:rPr>
                <a:t>Indonesia Popularity Dataset </a:t>
              </a:r>
              <a:endParaRPr sz="1200">
                <a:solidFill>
                  <a:srgbClr val="259C45"/>
                </a:solidFill>
                <a:latin typeface="Roboto Medium"/>
                <a:ea typeface="Roboto Medium"/>
                <a:cs typeface="Roboto Medium"/>
                <a:sym typeface="Roboto Medium"/>
              </a:endParaRPr>
            </a:p>
          </p:txBody>
        </p:sp>
      </p:grpSp>
      <p:sp>
        <p:nvSpPr>
          <p:cNvPr id="328" name="Google Shape;328;g22c3faffb84_1_8"/>
          <p:cNvSpPr/>
          <p:nvPr/>
        </p:nvSpPr>
        <p:spPr>
          <a:xfrm>
            <a:off x="3475398" y="3421075"/>
            <a:ext cx="1790400" cy="5655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spcBef>
                <a:spcPts val="0"/>
              </a:spcBef>
              <a:spcAft>
                <a:spcPts val="0"/>
              </a:spcAft>
              <a:buNone/>
            </a:pPr>
            <a:r>
              <a:rPr lang="en-US" sz="1200">
                <a:solidFill>
                  <a:srgbClr val="259C45"/>
                </a:solidFill>
                <a:latin typeface="Roboto Medium"/>
                <a:ea typeface="Roboto Medium"/>
                <a:cs typeface="Roboto Medium"/>
                <a:sym typeface="Roboto Medium"/>
              </a:rPr>
              <a:t>Total Song from all datasets.</a:t>
            </a:r>
            <a:endParaRPr sz="1200">
              <a:solidFill>
                <a:srgbClr val="259C45"/>
              </a:solidFill>
              <a:latin typeface="Roboto Medium"/>
              <a:ea typeface="Roboto Medium"/>
              <a:cs typeface="Roboto Medium"/>
              <a:sym typeface="Roboto Medium"/>
            </a:endParaRPr>
          </a:p>
        </p:txBody>
      </p:sp>
      <p:grpSp>
        <p:nvGrpSpPr>
          <p:cNvPr id="329" name="Google Shape;329;g22c3faffb84_1_8"/>
          <p:cNvGrpSpPr/>
          <p:nvPr/>
        </p:nvGrpSpPr>
        <p:grpSpPr>
          <a:xfrm>
            <a:off x="5579102" y="1787813"/>
            <a:ext cx="2002787" cy="2316258"/>
            <a:chOff x="1118231" y="341749"/>
            <a:chExt cx="2030400" cy="2490600"/>
          </a:xfrm>
        </p:grpSpPr>
        <p:sp>
          <p:nvSpPr>
            <p:cNvPr id="330" name="Google Shape;330;g22c3faffb84_1_8"/>
            <p:cNvSpPr/>
            <p:nvPr/>
          </p:nvSpPr>
          <p:spPr>
            <a:xfrm>
              <a:off x="1118231" y="341749"/>
              <a:ext cx="2030400" cy="2490600"/>
            </a:xfrm>
            <a:prstGeom prst="rect">
              <a:avLst/>
            </a:prstGeom>
            <a:solidFill>
              <a:srgbClr val="FFFFFF"/>
            </a:solidFill>
            <a:ln cap="flat" cmpd="sng" w="19050">
              <a:solidFill>
                <a:srgbClr val="0B7743"/>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259C45"/>
                </a:solidFill>
              </a:endParaRPr>
            </a:p>
          </p:txBody>
        </p:sp>
        <p:sp>
          <p:nvSpPr>
            <p:cNvPr id="331" name="Google Shape;331;g22c3faffb84_1_8"/>
            <p:cNvSpPr/>
            <p:nvPr/>
          </p:nvSpPr>
          <p:spPr>
            <a:xfrm>
              <a:off x="1233853" y="470624"/>
              <a:ext cx="1815000" cy="15426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spcBef>
                  <a:spcPts val="0"/>
                </a:spcBef>
                <a:spcAft>
                  <a:spcPts val="0"/>
                </a:spcAft>
                <a:buNone/>
              </a:pPr>
              <a:r>
                <a:rPr b="1" lang="en-US" sz="3700">
                  <a:solidFill>
                    <a:srgbClr val="259C45"/>
                  </a:solidFill>
                  <a:latin typeface="Roboto"/>
                  <a:ea typeface="Roboto"/>
                  <a:cs typeface="Roboto"/>
                  <a:sym typeface="Roboto"/>
                </a:rPr>
                <a:t>159</a:t>
              </a:r>
              <a:endParaRPr b="1" sz="3700">
                <a:solidFill>
                  <a:srgbClr val="259C45"/>
                </a:solidFill>
                <a:latin typeface="Roboto"/>
                <a:ea typeface="Roboto"/>
                <a:cs typeface="Roboto"/>
                <a:sym typeface="Roboto"/>
              </a:endParaRPr>
            </a:p>
            <a:p>
              <a:pPr indent="0" lvl="0" marL="0" rtl="0" algn="l">
                <a:spcBef>
                  <a:spcPts val="0"/>
                </a:spcBef>
                <a:spcAft>
                  <a:spcPts val="0"/>
                </a:spcAft>
                <a:buNone/>
              </a:pPr>
              <a:r>
                <a:t/>
              </a:r>
              <a:endParaRPr b="1" sz="3700">
                <a:solidFill>
                  <a:srgbClr val="259C45"/>
                </a:solidFill>
                <a:latin typeface="Roboto"/>
                <a:ea typeface="Roboto"/>
                <a:cs typeface="Roboto"/>
                <a:sym typeface="Roboto"/>
              </a:endParaRPr>
            </a:p>
          </p:txBody>
        </p:sp>
      </p:grpSp>
      <p:sp>
        <p:nvSpPr>
          <p:cNvPr id="332" name="Google Shape;332;g22c3faffb84_1_8"/>
          <p:cNvSpPr/>
          <p:nvPr/>
        </p:nvSpPr>
        <p:spPr>
          <a:xfrm>
            <a:off x="5685310" y="3396100"/>
            <a:ext cx="1790400" cy="5655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spcBef>
                <a:spcPts val="0"/>
              </a:spcBef>
              <a:spcAft>
                <a:spcPts val="0"/>
              </a:spcAft>
              <a:buNone/>
            </a:pPr>
            <a:r>
              <a:rPr lang="en-US" sz="1200">
                <a:solidFill>
                  <a:srgbClr val="259C45"/>
                </a:solidFill>
                <a:latin typeface="Roboto Medium"/>
                <a:ea typeface="Roboto Medium"/>
                <a:cs typeface="Roboto Medium"/>
                <a:sym typeface="Roboto Medium"/>
              </a:rPr>
              <a:t>Total column from all datasets.</a:t>
            </a:r>
            <a:endParaRPr sz="1200">
              <a:solidFill>
                <a:srgbClr val="259C45"/>
              </a:solidFill>
              <a:latin typeface="Roboto Medium"/>
              <a:ea typeface="Roboto Medium"/>
              <a:cs typeface="Roboto Medium"/>
              <a:sym typeface="Roboto Medium"/>
            </a:endParaRPr>
          </a:p>
        </p:txBody>
      </p:sp>
      <p:sp>
        <p:nvSpPr>
          <p:cNvPr id="333" name="Google Shape;333;g22c3faffb84_1_8"/>
          <p:cNvSpPr/>
          <p:nvPr/>
        </p:nvSpPr>
        <p:spPr>
          <a:xfrm>
            <a:off x="3521601" y="1880117"/>
            <a:ext cx="1790400" cy="14346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spcBef>
                <a:spcPts val="0"/>
              </a:spcBef>
              <a:spcAft>
                <a:spcPts val="0"/>
              </a:spcAft>
              <a:buNone/>
            </a:pPr>
            <a:r>
              <a:rPr b="1" lang="en-US" sz="3700">
                <a:solidFill>
                  <a:srgbClr val="259C45"/>
                </a:solidFill>
                <a:latin typeface="Roboto"/>
                <a:ea typeface="Roboto"/>
                <a:cs typeface="Roboto"/>
                <a:sym typeface="Roboto"/>
              </a:rPr>
              <a:t>49941</a:t>
            </a:r>
            <a:endParaRPr b="1" sz="3700">
              <a:solidFill>
                <a:srgbClr val="259C45"/>
              </a:solidFill>
              <a:latin typeface="Roboto"/>
              <a:ea typeface="Roboto"/>
              <a:cs typeface="Roboto"/>
              <a:sym typeface="Roboto"/>
            </a:endParaRPr>
          </a:p>
          <a:p>
            <a:pPr indent="0" lvl="0" marL="0" rtl="0" algn="l">
              <a:spcBef>
                <a:spcPts val="0"/>
              </a:spcBef>
              <a:spcAft>
                <a:spcPts val="0"/>
              </a:spcAft>
              <a:buNone/>
            </a:pPr>
            <a:r>
              <a:t/>
            </a:r>
            <a:endParaRPr b="1" sz="3700">
              <a:solidFill>
                <a:srgbClr val="259C45"/>
              </a:solidFill>
              <a:latin typeface="Roboto"/>
              <a:ea typeface="Roboto"/>
              <a:cs typeface="Roboto"/>
              <a:sym typeface="Roboto"/>
            </a:endParaRPr>
          </a:p>
        </p:txBody>
      </p:sp>
      <p:grpSp>
        <p:nvGrpSpPr>
          <p:cNvPr id="334" name="Google Shape;334;g22c3faffb84_1_8"/>
          <p:cNvGrpSpPr/>
          <p:nvPr/>
        </p:nvGrpSpPr>
        <p:grpSpPr>
          <a:xfrm>
            <a:off x="3408713" y="158925"/>
            <a:ext cx="2016167" cy="747425"/>
            <a:chOff x="3471463" y="4409113"/>
            <a:chExt cx="2016167" cy="747425"/>
          </a:xfrm>
        </p:grpSpPr>
        <p:pic>
          <p:nvPicPr>
            <p:cNvPr descr="Heart" id="335" name="Google Shape;335;g22c3faffb84_1_8"/>
            <p:cNvPicPr preferRelativeResize="0"/>
            <p:nvPr/>
          </p:nvPicPr>
          <p:blipFill rotWithShape="1">
            <a:blip r:embed="rId19">
              <a:alphaModFix/>
            </a:blip>
            <a:srcRect b="0" l="0" r="0" t="0"/>
            <a:stretch/>
          </p:blipFill>
          <p:spPr>
            <a:xfrm>
              <a:off x="4347124" y="4418883"/>
              <a:ext cx="727908" cy="727908"/>
            </a:xfrm>
            <a:prstGeom prst="rect">
              <a:avLst/>
            </a:prstGeom>
            <a:noFill/>
            <a:ln>
              <a:noFill/>
            </a:ln>
          </p:spPr>
        </p:pic>
        <p:grpSp>
          <p:nvGrpSpPr>
            <p:cNvPr id="336" name="Google Shape;336;g22c3faffb84_1_8"/>
            <p:cNvGrpSpPr/>
            <p:nvPr/>
          </p:nvGrpSpPr>
          <p:grpSpPr>
            <a:xfrm>
              <a:off x="5203239" y="4715743"/>
              <a:ext cx="284390" cy="65910"/>
              <a:chOff x="5272131" y="3789856"/>
              <a:chExt cx="793500" cy="183900"/>
            </a:xfrm>
          </p:grpSpPr>
          <p:sp>
            <p:nvSpPr>
              <p:cNvPr id="337" name="Google Shape;337;g22c3faffb84_1_8"/>
              <p:cNvSpPr/>
              <p:nvPr/>
            </p:nvSpPr>
            <p:spPr>
              <a:xfrm>
                <a:off x="5272131" y="3789856"/>
                <a:ext cx="183900" cy="183900"/>
              </a:xfrm>
              <a:prstGeom prst="ellipse">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ato Light"/>
                  <a:ea typeface="Lato Light"/>
                  <a:cs typeface="Lato Light"/>
                  <a:sym typeface="Lato Light"/>
                </a:endParaRPr>
              </a:p>
            </p:txBody>
          </p:sp>
          <p:sp>
            <p:nvSpPr>
              <p:cNvPr id="338" name="Google Shape;338;g22c3faffb84_1_8"/>
              <p:cNvSpPr/>
              <p:nvPr/>
            </p:nvSpPr>
            <p:spPr>
              <a:xfrm>
                <a:off x="5576931" y="3789856"/>
                <a:ext cx="183900" cy="183900"/>
              </a:xfrm>
              <a:prstGeom prst="ellipse">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ato Light"/>
                  <a:ea typeface="Lato Light"/>
                  <a:cs typeface="Lato Light"/>
                  <a:sym typeface="Lato Light"/>
                </a:endParaRPr>
              </a:p>
            </p:txBody>
          </p:sp>
          <p:sp>
            <p:nvSpPr>
              <p:cNvPr id="339" name="Google Shape;339;g22c3faffb84_1_8"/>
              <p:cNvSpPr/>
              <p:nvPr/>
            </p:nvSpPr>
            <p:spPr>
              <a:xfrm>
                <a:off x="5881731" y="3789856"/>
                <a:ext cx="183900" cy="183900"/>
              </a:xfrm>
              <a:prstGeom prst="ellipse">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ato Light"/>
                  <a:ea typeface="Lato Light"/>
                  <a:cs typeface="Lato Light"/>
                  <a:sym typeface="Lato Light"/>
                </a:endParaRPr>
              </a:p>
            </p:txBody>
          </p:sp>
        </p:grpSp>
        <p:pic>
          <p:nvPicPr>
            <p:cNvPr id="340" name="Google Shape;340;g22c3faffb84_1_8"/>
            <p:cNvPicPr preferRelativeResize="0"/>
            <p:nvPr/>
          </p:nvPicPr>
          <p:blipFill>
            <a:blip r:embed="rId20">
              <a:alphaModFix/>
            </a:blip>
            <a:stretch>
              <a:fillRect/>
            </a:stretch>
          </p:blipFill>
          <p:spPr>
            <a:xfrm>
              <a:off x="3471463" y="4409113"/>
              <a:ext cx="747425" cy="747425"/>
            </a:xfrm>
            <a:prstGeom prst="rect">
              <a:avLst/>
            </a:prstGeom>
            <a:noFill/>
            <a:ln>
              <a:noFill/>
            </a:ln>
          </p:spPr>
        </p:pic>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7"/>
          <p:cNvSpPr/>
          <p:nvPr/>
        </p:nvSpPr>
        <p:spPr>
          <a:xfrm>
            <a:off x="234297" y="4310040"/>
            <a:ext cx="2833166" cy="662985"/>
          </a:xfrm>
          <a:prstGeom prst="roundRect">
            <a:avLst>
              <a:gd fmla="val 16667" name="adj"/>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ato Light"/>
              <a:ea typeface="Lato Light"/>
              <a:cs typeface="Lato Light"/>
              <a:sym typeface="Lato Light"/>
            </a:endParaRPr>
          </a:p>
        </p:txBody>
      </p:sp>
      <p:sp>
        <p:nvSpPr>
          <p:cNvPr id="346" name="Google Shape;346;p7"/>
          <p:cNvSpPr txBox="1"/>
          <p:nvPr/>
        </p:nvSpPr>
        <p:spPr>
          <a:xfrm>
            <a:off x="1000864" y="1484613"/>
            <a:ext cx="1483256"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lt1"/>
                </a:solidFill>
                <a:latin typeface="Montserrat"/>
                <a:ea typeface="Montserrat"/>
                <a:cs typeface="Montserrat"/>
                <a:sym typeface="Montserrat"/>
              </a:rPr>
              <a:t>About us</a:t>
            </a:r>
            <a:endParaRPr/>
          </a:p>
        </p:txBody>
      </p:sp>
      <p:sp>
        <p:nvSpPr>
          <p:cNvPr id="347" name="Google Shape;347;p7"/>
          <p:cNvSpPr txBox="1"/>
          <p:nvPr/>
        </p:nvSpPr>
        <p:spPr>
          <a:xfrm>
            <a:off x="1000864" y="2167438"/>
            <a:ext cx="2025102" cy="33565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lt1"/>
                </a:solidFill>
                <a:latin typeface="Montserrat"/>
                <a:ea typeface="Montserrat"/>
                <a:cs typeface="Montserrat"/>
                <a:sym typeface="Montserrat"/>
              </a:rPr>
              <a:t>Group Members</a:t>
            </a:r>
            <a:endParaRPr/>
          </a:p>
        </p:txBody>
      </p:sp>
      <p:sp>
        <p:nvSpPr>
          <p:cNvPr id="348" name="Google Shape;348;p7"/>
          <p:cNvSpPr txBox="1"/>
          <p:nvPr/>
        </p:nvSpPr>
        <p:spPr>
          <a:xfrm>
            <a:off x="1000864" y="2976325"/>
            <a:ext cx="2025102" cy="33565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lt1"/>
                </a:solidFill>
                <a:latin typeface="Montserrat"/>
                <a:ea typeface="Montserrat"/>
                <a:cs typeface="Montserrat"/>
                <a:sym typeface="Montserrat"/>
              </a:rPr>
              <a:t>Overview Topics</a:t>
            </a:r>
            <a:endParaRPr/>
          </a:p>
        </p:txBody>
      </p:sp>
      <p:sp>
        <p:nvSpPr>
          <p:cNvPr id="349" name="Google Shape;349;p7"/>
          <p:cNvSpPr txBox="1"/>
          <p:nvPr/>
        </p:nvSpPr>
        <p:spPr>
          <a:xfrm>
            <a:off x="1000864" y="3716228"/>
            <a:ext cx="2025102" cy="33565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lt1"/>
                </a:solidFill>
                <a:latin typeface="Montserrat"/>
                <a:ea typeface="Montserrat"/>
                <a:cs typeface="Montserrat"/>
                <a:sym typeface="Montserrat"/>
              </a:rPr>
              <a:t>Topic # 1</a:t>
            </a:r>
            <a:endParaRPr/>
          </a:p>
        </p:txBody>
      </p:sp>
      <p:sp>
        <p:nvSpPr>
          <p:cNvPr id="350" name="Google Shape;350;p7"/>
          <p:cNvSpPr txBox="1"/>
          <p:nvPr/>
        </p:nvSpPr>
        <p:spPr>
          <a:xfrm>
            <a:off x="1000864" y="4471653"/>
            <a:ext cx="2025102" cy="33565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Montserrat"/>
                <a:ea typeface="Montserrat"/>
                <a:cs typeface="Montserrat"/>
                <a:sym typeface="Montserrat"/>
              </a:rPr>
              <a:t>Research</a:t>
            </a:r>
            <a:endParaRPr/>
          </a:p>
        </p:txBody>
      </p:sp>
      <p:sp>
        <p:nvSpPr>
          <p:cNvPr id="351" name="Google Shape;351;p7"/>
          <p:cNvSpPr txBox="1"/>
          <p:nvPr/>
        </p:nvSpPr>
        <p:spPr>
          <a:xfrm>
            <a:off x="1000864" y="5285948"/>
            <a:ext cx="2025102" cy="33565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lt1"/>
                </a:solidFill>
                <a:latin typeface="Montserrat"/>
                <a:ea typeface="Montserrat"/>
                <a:cs typeface="Montserrat"/>
                <a:sym typeface="Montserrat"/>
              </a:rPr>
              <a:t>Topic # 2</a:t>
            </a:r>
            <a:endParaRPr/>
          </a:p>
        </p:txBody>
      </p:sp>
      <p:sp>
        <p:nvSpPr>
          <p:cNvPr id="352" name="Google Shape;352;p7"/>
          <p:cNvSpPr txBox="1"/>
          <p:nvPr/>
        </p:nvSpPr>
        <p:spPr>
          <a:xfrm>
            <a:off x="1000864" y="6124148"/>
            <a:ext cx="2025102" cy="33565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lt1"/>
                </a:solidFill>
                <a:latin typeface="Montserrat"/>
                <a:ea typeface="Montserrat"/>
                <a:cs typeface="Montserrat"/>
                <a:sym typeface="Montserrat"/>
              </a:rPr>
              <a:t>Conclusions</a:t>
            </a:r>
            <a:endParaRPr/>
          </a:p>
        </p:txBody>
      </p:sp>
      <p:sp>
        <p:nvSpPr>
          <p:cNvPr id="353" name="Google Shape;353;p7"/>
          <p:cNvSpPr txBox="1"/>
          <p:nvPr/>
        </p:nvSpPr>
        <p:spPr>
          <a:xfrm>
            <a:off x="3672855" y="494075"/>
            <a:ext cx="8073900" cy="585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200">
                <a:solidFill>
                  <a:schemeClr val="lt1"/>
                </a:solidFill>
                <a:latin typeface="Montserrat"/>
                <a:ea typeface="Montserrat"/>
                <a:cs typeface="Montserrat"/>
                <a:sym typeface="Montserrat"/>
              </a:rPr>
              <a:t>Popular</a:t>
            </a:r>
            <a:r>
              <a:rPr b="1" lang="en-US" sz="3200">
                <a:solidFill>
                  <a:schemeClr val="lt1"/>
                </a:solidFill>
                <a:latin typeface="Montserrat"/>
                <a:ea typeface="Montserrat"/>
                <a:cs typeface="Montserrat"/>
                <a:sym typeface="Montserrat"/>
              </a:rPr>
              <a:t> Genre</a:t>
            </a:r>
            <a:endParaRPr/>
          </a:p>
        </p:txBody>
      </p:sp>
      <p:pic>
        <p:nvPicPr>
          <p:cNvPr descr="Home" id="354" name="Google Shape;354;p7">
            <a:hlinkClick action="ppaction://hlinksldjump" r:id="rId4"/>
          </p:cNvPr>
          <p:cNvPicPr preferRelativeResize="0"/>
          <p:nvPr/>
        </p:nvPicPr>
        <p:blipFill rotWithShape="1">
          <a:blip r:embed="rId5">
            <a:alphaModFix/>
          </a:blip>
          <a:srcRect b="0" l="0" r="0" t="0"/>
          <a:stretch/>
        </p:blipFill>
        <p:spPr>
          <a:xfrm>
            <a:off x="328944" y="1372400"/>
            <a:ext cx="588926" cy="588926"/>
          </a:xfrm>
          <a:prstGeom prst="rect">
            <a:avLst/>
          </a:prstGeom>
          <a:noFill/>
          <a:ln>
            <a:noFill/>
          </a:ln>
        </p:spPr>
      </p:pic>
      <p:pic>
        <p:nvPicPr>
          <p:cNvPr descr="Magnifying glass" id="355" name="Google Shape;355;p7">
            <a:hlinkClick action="ppaction://hlinksldjump" r:id="rId6"/>
          </p:cNvPr>
          <p:cNvPicPr preferRelativeResize="0"/>
          <p:nvPr/>
        </p:nvPicPr>
        <p:blipFill rotWithShape="1">
          <a:blip r:embed="rId7">
            <a:alphaModFix/>
          </a:blip>
          <a:srcRect b="0" l="0" r="0" t="0"/>
          <a:stretch/>
        </p:blipFill>
        <p:spPr>
          <a:xfrm>
            <a:off x="328944" y="4343393"/>
            <a:ext cx="588926" cy="588926"/>
          </a:xfrm>
          <a:prstGeom prst="rect">
            <a:avLst/>
          </a:prstGeom>
          <a:noFill/>
          <a:ln>
            <a:noFill/>
          </a:ln>
        </p:spPr>
      </p:pic>
      <p:pic>
        <p:nvPicPr>
          <p:cNvPr descr="Books on shelf" id="356" name="Google Shape;356;p7">
            <a:hlinkClick action="ppaction://hlinksldjump" r:id="rId8"/>
          </p:cNvPr>
          <p:cNvPicPr preferRelativeResize="0"/>
          <p:nvPr/>
        </p:nvPicPr>
        <p:blipFill rotWithShape="1">
          <a:blip r:embed="rId9">
            <a:alphaModFix/>
          </a:blip>
          <a:srcRect b="0" l="0" r="0" t="0"/>
          <a:stretch/>
        </p:blipFill>
        <p:spPr>
          <a:xfrm>
            <a:off x="328944" y="2809326"/>
            <a:ext cx="588926" cy="588926"/>
          </a:xfrm>
          <a:prstGeom prst="rect">
            <a:avLst/>
          </a:prstGeom>
          <a:noFill/>
          <a:ln>
            <a:noFill/>
          </a:ln>
        </p:spPr>
      </p:pic>
      <p:pic>
        <p:nvPicPr>
          <p:cNvPr descr="Star" id="357" name="Google Shape;357;p7">
            <a:hlinkClick action="ppaction://hlinksldjump" r:id="rId10"/>
          </p:cNvPr>
          <p:cNvPicPr preferRelativeResize="0"/>
          <p:nvPr/>
        </p:nvPicPr>
        <p:blipFill rotWithShape="1">
          <a:blip r:embed="rId11">
            <a:alphaModFix/>
          </a:blip>
          <a:srcRect b="0" l="0" r="0" t="0"/>
          <a:stretch/>
        </p:blipFill>
        <p:spPr>
          <a:xfrm>
            <a:off x="350069" y="3495393"/>
            <a:ext cx="588926" cy="588926"/>
          </a:xfrm>
          <a:prstGeom prst="rect">
            <a:avLst/>
          </a:prstGeom>
          <a:noFill/>
          <a:ln>
            <a:noFill/>
          </a:ln>
        </p:spPr>
      </p:pic>
      <p:pic>
        <p:nvPicPr>
          <p:cNvPr descr="Headphones" id="358" name="Google Shape;358;p7">
            <a:hlinkClick action="ppaction://hlinksldjump" r:id="rId12"/>
          </p:cNvPr>
          <p:cNvPicPr preferRelativeResize="0"/>
          <p:nvPr/>
        </p:nvPicPr>
        <p:blipFill rotWithShape="1">
          <a:blip r:embed="rId13">
            <a:alphaModFix/>
          </a:blip>
          <a:srcRect b="0" l="0" r="0" t="0"/>
          <a:stretch/>
        </p:blipFill>
        <p:spPr>
          <a:xfrm>
            <a:off x="328944" y="2035385"/>
            <a:ext cx="588926" cy="588926"/>
          </a:xfrm>
          <a:prstGeom prst="rect">
            <a:avLst/>
          </a:prstGeom>
          <a:noFill/>
          <a:ln>
            <a:noFill/>
          </a:ln>
        </p:spPr>
      </p:pic>
      <p:pic>
        <p:nvPicPr>
          <p:cNvPr descr="Treble clef" id="359" name="Google Shape;359;p7">
            <a:hlinkClick action="ppaction://hlinksldjump" r:id="rId14"/>
          </p:cNvPr>
          <p:cNvPicPr preferRelativeResize="0"/>
          <p:nvPr/>
        </p:nvPicPr>
        <p:blipFill rotWithShape="1">
          <a:blip r:embed="rId15">
            <a:alphaModFix/>
          </a:blip>
          <a:srcRect b="0" l="0" r="0" t="0"/>
          <a:stretch/>
        </p:blipFill>
        <p:spPr>
          <a:xfrm>
            <a:off x="262550" y="5132538"/>
            <a:ext cx="642076" cy="642076"/>
          </a:xfrm>
          <a:prstGeom prst="rect">
            <a:avLst/>
          </a:prstGeom>
          <a:noFill/>
          <a:ln>
            <a:noFill/>
          </a:ln>
        </p:spPr>
      </p:pic>
      <p:pic>
        <p:nvPicPr>
          <p:cNvPr descr="Music notes" id="360" name="Google Shape;360;p7">
            <a:hlinkClick action="ppaction://hlinksldjump" r:id="rId16"/>
          </p:cNvPr>
          <p:cNvPicPr preferRelativeResize="0"/>
          <p:nvPr/>
        </p:nvPicPr>
        <p:blipFill rotWithShape="1">
          <a:blip r:embed="rId17">
            <a:alphaModFix/>
          </a:blip>
          <a:srcRect b="0" l="0" r="0" t="0"/>
          <a:stretch/>
        </p:blipFill>
        <p:spPr>
          <a:xfrm>
            <a:off x="253460" y="5977515"/>
            <a:ext cx="642076" cy="642076"/>
          </a:xfrm>
          <a:prstGeom prst="rect">
            <a:avLst/>
          </a:prstGeom>
          <a:noFill/>
          <a:ln>
            <a:noFill/>
          </a:ln>
        </p:spPr>
      </p:pic>
      <p:pic>
        <p:nvPicPr>
          <p:cNvPr descr="Spotify Logo Png - Free Transparent PNG Logos" id="361" name="Google Shape;361;p7">
            <a:hlinkClick action="ppaction://hlinksldjump" r:id="rId18"/>
          </p:cNvPr>
          <p:cNvPicPr preferRelativeResize="0"/>
          <p:nvPr/>
        </p:nvPicPr>
        <p:blipFill rotWithShape="1">
          <a:blip r:embed="rId19">
            <a:alphaModFix/>
          </a:blip>
          <a:srcRect b="0" l="0" r="0" t="0"/>
          <a:stretch/>
        </p:blipFill>
        <p:spPr>
          <a:xfrm>
            <a:off x="253460" y="212717"/>
            <a:ext cx="747404" cy="747404"/>
          </a:xfrm>
          <a:prstGeom prst="rect">
            <a:avLst/>
          </a:prstGeom>
          <a:noFill/>
          <a:ln>
            <a:noFill/>
          </a:ln>
        </p:spPr>
      </p:pic>
      <p:sp>
        <p:nvSpPr>
          <p:cNvPr id="362" name="Google Shape;362;p7"/>
          <p:cNvSpPr txBox="1"/>
          <p:nvPr/>
        </p:nvSpPr>
        <p:spPr>
          <a:xfrm>
            <a:off x="997464" y="246314"/>
            <a:ext cx="2031900" cy="708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lt1"/>
                </a:solidFill>
                <a:latin typeface="Montserrat"/>
                <a:ea typeface="Montserrat"/>
                <a:cs typeface="Montserrat"/>
                <a:sym typeface="Montserrat"/>
              </a:rPr>
              <a:t>Group E</a:t>
            </a:r>
            <a:endParaRPr b="1" sz="2000">
              <a:solidFill>
                <a:schemeClr val="lt1"/>
              </a:solidFill>
              <a:latin typeface="Montserrat"/>
              <a:ea typeface="Montserrat"/>
              <a:cs typeface="Montserrat"/>
              <a:sym typeface="Montserrat"/>
            </a:endParaRPr>
          </a:p>
          <a:p>
            <a:pPr indent="0" lvl="0" marL="0" marR="0" rtl="0" algn="l">
              <a:spcBef>
                <a:spcPts val="0"/>
              </a:spcBef>
              <a:spcAft>
                <a:spcPts val="0"/>
              </a:spcAft>
              <a:buNone/>
            </a:pPr>
            <a:r>
              <a:rPr b="1" lang="en-US" sz="2000">
                <a:solidFill>
                  <a:schemeClr val="lt1"/>
                </a:solidFill>
                <a:latin typeface="Montserrat"/>
                <a:ea typeface="Montserrat"/>
                <a:cs typeface="Montserrat"/>
                <a:sym typeface="Montserrat"/>
              </a:rPr>
              <a:t>Shanghai</a:t>
            </a:r>
            <a:endParaRPr b="1" sz="2000">
              <a:solidFill>
                <a:schemeClr val="lt1"/>
              </a:solidFill>
              <a:latin typeface="Montserrat"/>
              <a:ea typeface="Montserrat"/>
              <a:cs typeface="Montserrat"/>
              <a:sym typeface="Montserrat"/>
            </a:endParaRPr>
          </a:p>
        </p:txBody>
      </p:sp>
      <p:sp>
        <p:nvSpPr>
          <p:cNvPr id="363" name="Google Shape;363;p7"/>
          <p:cNvSpPr txBox="1"/>
          <p:nvPr/>
        </p:nvSpPr>
        <p:spPr>
          <a:xfrm>
            <a:off x="9025200" y="2185025"/>
            <a:ext cx="3010200" cy="3783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2220">
                <a:solidFill>
                  <a:srgbClr val="FFFFFF"/>
                </a:solidFill>
                <a:latin typeface="Oswald Light"/>
                <a:ea typeface="Oswald Light"/>
                <a:cs typeface="Oswald Light"/>
                <a:sym typeface="Oswald Light"/>
              </a:rPr>
              <a:t>POP GENRE IS </a:t>
            </a:r>
            <a:r>
              <a:rPr lang="en-US" sz="2220">
                <a:solidFill>
                  <a:schemeClr val="accent1"/>
                </a:solidFill>
                <a:latin typeface="Oswald Light"/>
                <a:ea typeface="Oswald Light"/>
                <a:cs typeface="Oswald Light"/>
                <a:sym typeface="Oswald Light"/>
              </a:rPr>
              <a:t>THE MOST </a:t>
            </a:r>
            <a:r>
              <a:rPr lang="en-US" sz="2220">
                <a:solidFill>
                  <a:schemeClr val="accent1"/>
                </a:solidFill>
                <a:latin typeface="Oswald Light"/>
                <a:ea typeface="Oswald Light"/>
                <a:cs typeface="Oswald Light"/>
                <a:sym typeface="Oswald Light"/>
              </a:rPr>
              <a:t>POPULAR </a:t>
            </a:r>
            <a:r>
              <a:rPr lang="en-US" sz="2220">
                <a:solidFill>
                  <a:schemeClr val="accent1"/>
                </a:solidFill>
                <a:latin typeface="Oswald Light"/>
                <a:ea typeface="Oswald Light"/>
                <a:cs typeface="Oswald Light"/>
                <a:sym typeface="Oswald Light"/>
              </a:rPr>
              <a:t>GENRE</a:t>
            </a:r>
            <a:r>
              <a:rPr lang="en-US" sz="2220">
                <a:solidFill>
                  <a:srgbClr val="FFFFFF"/>
                </a:solidFill>
                <a:latin typeface="Oswald Light"/>
                <a:ea typeface="Oswald Light"/>
                <a:cs typeface="Oswald Light"/>
                <a:sym typeface="Oswald Light"/>
              </a:rPr>
              <a:t>, THIS INCLUDING SUB GENRE DANCE POP AND INDONESIAN POP</a:t>
            </a:r>
            <a:endParaRPr sz="2220">
              <a:solidFill>
                <a:srgbClr val="FFFFFF"/>
              </a:solidFill>
              <a:latin typeface="Oswald Light"/>
              <a:ea typeface="Oswald Light"/>
              <a:cs typeface="Oswald Light"/>
              <a:sym typeface="Oswald Light"/>
            </a:endParaRPr>
          </a:p>
        </p:txBody>
      </p:sp>
      <p:cxnSp>
        <p:nvCxnSpPr>
          <p:cNvPr id="364" name="Google Shape;364;p7"/>
          <p:cNvCxnSpPr/>
          <p:nvPr/>
        </p:nvCxnSpPr>
        <p:spPr>
          <a:xfrm>
            <a:off x="3175120" y="1372394"/>
            <a:ext cx="8778300" cy="0"/>
          </a:xfrm>
          <a:prstGeom prst="straightConnector1">
            <a:avLst/>
          </a:prstGeom>
          <a:noFill/>
          <a:ln cap="flat" cmpd="sng" w="9525">
            <a:solidFill>
              <a:schemeClr val="lt1"/>
            </a:solidFill>
            <a:prstDash val="solid"/>
            <a:miter lim="800000"/>
            <a:headEnd len="sm" w="sm" type="none"/>
            <a:tailEnd len="sm" w="sm" type="none"/>
          </a:ln>
        </p:spPr>
      </p:cxnSp>
      <p:pic>
        <p:nvPicPr>
          <p:cNvPr id="365" name="Google Shape;365;p7"/>
          <p:cNvPicPr preferRelativeResize="0"/>
          <p:nvPr/>
        </p:nvPicPr>
        <p:blipFill>
          <a:blip r:embed="rId20">
            <a:alphaModFix/>
          </a:blip>
          <a:stretch>
            <a:fillRect/>
          </a:stretch>
        </p:blipFill>
        <p:spPr>
          <a:xfrm>
            <a:off x="3166800" y="2185025"/>
            <a:ext cx="5858399" cy="37839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g22c3faffb84_1_946"/>
          <p:cNvSpPr/>
          <p:nvPr/>
        </p:nvSpPr>
        <p:spPr>
          <a:xfrm>
            <a:off x="234297" y="4310040"/>
            <a:ext cx="2833200" cy="663000"/>
          </a:xfrm>
          <a:prstGeom prst="roundRect">
            <a:avLst>
              <a:gd fmla="val 16667" name="adj"/>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ato Light"/>
              <a:ea typeface="Lato Light"/>
              <a:cs typeface="Lato Light"/>
              <a:sym typeface="Lato Light"/>
            </a:endParaRPr>
          </a:p>
        </p:txBody>
      </p:sp>
      <p:sp>
        <p:nvSpPr>
          <p:cNvPr id="371" name="Google Shape;371;g22c3faffb84_1_946"/>
          <p:cNvSpPr txBox="1"/>
          <p:nvPr/>
        </p:nvSpPr>
        <p:spPr>
          <a:xfrm>
            <a:off x="1000864" y="1484613"/>
            <a:ext cx="1483200" cy="338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lt1"/>
                </a:solidFill>
                <a:latin typeface="Montserrat"/>
                <a:ea typeface="Montserrat"/>
                <a:cs typeface="Montserrat"/>
                <a:sym typeface="Montserrat"/>
              </a:rPr>
              <a:t>About us</a:t>
            </a:r>
            <a:endParaRPr/>
          </a:p>
        </p:txBody>
      </p:sp>
      <p:sp>
        <p:nvSpPr>
          <p:cNvPr id="372" name="Google Shape;372;g22c3faffb84_1_946"/>
          <p:cNvSpPr txBox="1"/>
          <p:nvPr/>
        </p:nvSpPr>
        <p:spPr>
          <a:xfrm>
            <a:off x="1000864" y="2167438"/>
            <a:ext cx="2025000" cy="338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lt1"/>
                </a:solidFill>
                <a:latin typeface="Montserrat"/>
                <a:ea typeface="Montserrat"/>
                <a:cs typeface="Montserrat"/>
                <a:sym typeface="Montserrat"/>
              </a:rPr>
              <a:t>Group Members</a:t>
            </a:r>
            <a:endParaRPr/>
          </a:p>
        </p:txBody>
      </p:sp>
      <p:sp>
        <p:nvSpPr>
          <p:cNvPr id="373" name="Google Shape;373;g22c3faffb84_1_946"/>
          <p:cNvSpPr txBox="1"/>
          <p:nvPr/>
        </p:nvSpPr>
        <p:spPr>
          <a:xfrm>
            <a:off x="1000864" y="2976325"/>
            <a:ext cx="2025000" cy="338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lt1"/>
                </a:solidFill>
                <a:latin typeface="Montserrat"/>
                <a:ea typeface="Montserrat"/>
                <a:cs typeface="Montserrat"/>
                <a:sym typeface="Montserrat"/>
              </a:rPr>
              <a:t>Overview Topics</a:t>
            </a:r>
            <a:endParaRPr/>
          </a:p>
        </p:txBody>
      </p:sp>
      <p:sp>
        <p:nvSpPr>
          <p:cNvPr id="374" name="Google Shape;374;g22c3faffb84_1_946"/>
          <p:cNvSpPr txBox="1"/>
          <p:nvPr/>
        </p:nvSpPr>
        <p:spPr>
          <a:xfrm>
            <a:off x="1000864" y="3716228"/>
            <a:ext cx="2025000" cy="338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lt1"/>
                </a:solidFill>
                <a:latin typeface="Montserrat"/>
                <a:ea typeface="Montserrat"/>
                <a:cs typeface="Montserrat"/>
                <a:sym typeface="Montserrat"/>
              </a:rPr>
              <a:t>Topic # 1</a:t>
            </a:r>
            <a:endParaRPr/>
          </a:p>
        </p:txBody>
      </p:sp>
      <p:sp>
        <p:nvSpPr>
          <p:cNvPr id="375" name="Google Shape;375;g22c3faffb84_1_946"/>
          <p:cNvSpPr txBox="1"/>
          <p:nvPr/>
        </p:nvSpPr>
        <p:spPr>
          <a:xfrm>
            <a:off x="1000864" y="4471653"/>
            <a:ext cx="2025000" cy="338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Montserrat"/>
                <a:ea typeface="Montserrat"/>
                <a:cs typeface="Montserrat"/>
                <a:sym typeface="Montserrat"/>
              </a:rPr>
              <a:t>Research</a:t>
            </a:r>
            <a:endParaRPr/>
          </a:p>
        </p:txBody>
      </p:sp>
      <p:sp>
        <p:nvSpPr>
          <p:cNvPr id="376" name="Google Shape;376;g22c3faffb84_1_946"/>
          <p:cNvSpPr txBox="1"/>
          <p:nvPr/>
        </p:nvSpPr>
        <p:spPr>
          <a:xfrm>
            <a:off x="1000864" y="5285948"/>
            <a:ext cx="2025000" cy="338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lt1"/>
                </a:solidFill>
                <a:latin typeface="Montserrat"/>
                <a:ea typeface="Montserrat"/>
                <a:cs typeface="Montserrat"/>
                <a:sym typeface="Montserrat"/>
              </a:rPr>
              <a:t>Topic # 2</a:t>
            </a:r>
            <a:endParaRPr/>
          </a:p>
        </p:txBody>
      </p:sp>
      <p:sp>
        <p:nvSpPr>
          <p:cNvPr id="377" name="Google Shape;377;g22c3faffb84_1_946"/>
          <p:cNvSpPr txBox="1"/>
          <p:nvPr/>
        </p:nvSpPr>
        <p:spPr>
          <a:xfrm>
            <a:off x="1000864" y="6124148"/>
            <a:ext cx="2025000" cy="338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lt1"/>
                </a:solidFill>
                <a:latin typeface="Montserrat"/>
                <a:ea typeface="Montserrat"/>
                <a:cs typeface="Montserrat"/>
                <a:sym typeface="Montserrat"/>
              </a:rPr>
              <a:t>Conclusions</a:t>
            </a:r>
            <a:endParaRPr/>
          </a:p>
        </p:txBody>
      </p:sp>
      <p:pic>
        <p:nvPicPr>
          <p:cNvPr descr="Home" id="378" name="Google Shape;378;g22c3faffb84_1_946">
            <a:hlinkClick action="ppaction://hlinksldjump" r:id="rId4"/>
          </p:cNvPr>
          <p:cNvPicPr preferRelativeResize="0"/>
          <p:nvPr/>
        </p:nvPicPr>
        <p:blipFill rotWithShape="1">
          <a:blip r:embed="rId5">
            <a:alphaModFix/>
          </a:blip>
          <a:srcRect b="0" l="0" r="0" t="0"/>
          <a:stretch/>
        </p:blipFill>
        <p:spPr>
          <a:xfrm>
            <a:off x="328944" y="1372400"/>
            <a:ext cx="588926" cy="588926"/>
          </a:xfrm>
          <a:prstGeom prst="rect">
            <a:avLst/>
          </a:prstGeom>
          <a:noFill/>
          <a:ln>
            <a:noFill/>
          </a:ln>
        </p:spPr>
      </p:pic>
      <p:pic>
        <p:nvPicPr>
          <p:cNvPr descr="Magnifying glass" id="379" name="Google Shape;379;g22c3faffb84_1_946">
            <a:hlinkClick action="ppaction://hlinksldjump" r:id="rId6"/>
          </p:cNvPr>
          <p:cNvPicPr preferRelativeResize="0"/>
          <p:nvPr/>
        </p:nvPicPr>
        <p:blipFill rotWithShape="1">
          <a:blip r:embed="rId7">
            <a:alphaModFix/>
          </a:blip>
          <a:srcRect b="0" l="0" r="0" t="0"/>
          <a:stretch/>
        </p:blipFill>
        <p:spPr>
          <a:xfrm>
            <a:off x="328944" y="4343393"/>
            <a:ext cx="588926" cy="588926"/>
          </a:xfrm>
          <a:prstGeom prst="rect">
            <a:avLst/>
          </a:prstGeom>
          <a:noFill/>
          <a:ln>
            <a:noFill/>
          </a:ln>
        </p:spPr>
      </p:pic>
      <p:pic>
        <p:nvPicPr>
          <p:cNvPr descr="Books on shelf" id="380" name="Google Shape;380;g22c3faffb84_1_946">
            <a:hlinkClick action="ppaction://hlinksldjump" r:id="rId8"/>
          </p:cNvPr>
          <p:cNvPicPr preferRelativeResize="0"/>
          <p:nvPr/>
        </p:nvPicPr>
        <p:blipFill rotWithShape="1">
          <a:blip r:embed="rId9">
            <a:alphaModFix/>
          </a:blip>
          <a:srcRect b="0" l="0" r="0" t="0"/>
          <a:stretch/>
        </p:blipFill>
        <p:spPr>
          <a:xfrm>
            <a:off x="328944" y="2809326"/>
            <a:ext cx="588926" cy="588926"/>
          </a:xfrm>
          <a:prstGeom prst="rect">
            <a:avLst/>
          </a:prstGeom>
          <a:noFill/>
          <a:ln>
            <a:noFill/>
          </a:ln>
        </p:spPr>
      </p:pic>
      <p:pic>
        <p:nvPicPr>
          <p:cNvPr descr="Star" id="381" name="Google Shape;381;g22c3faffb84_1_946">
            <a:hlinkClick action="ppaction://hlinksldjump" r:id="rId10"/>
          </p:cNvPr>
          <p:cNvPicPr preferRelativeResize="0"/>
          <p:nvPr/>
        </p:nvPicPr>
        <p:blipFill rotWithShape="1">
          <a:blip r:embed="rId11">
            <a:alphaModFix/>
          </a:blip>
          <a:srcRect b="0" l="0" r="0" t="0"/>
          <a:stretch/>
        </p:blipFill>
        <p:spPr>
          <a:xfrm>
            <a:off x="350069" y="3495393"/>
            <a:ext cx="588926" cy="588926"/>
          </a:xfrm>
          <a:prstGeom prst="rect">
            <a:avLst/>
          </a:prstGeom>
          <a:noFill/>
          <a:ln>
            <a:noFill/>
          </a:ln>
        </p:spPr>
      </p:pic>
      <p:pic>
        <p:nvPicPr>
          <p:cNvPr descr="Headphones" id="382" name="Google Shape;382;g22c3faffb84_1_946">
            <a:hlinkClick action="ppaction://hlinksldjump" r:id="rId12"/>
          </p:cNvPr>
          <p:cNvPicPr preferRelativeResize="0"/>
          <p:nvPr/>
        </p:nvPicPr>
        <p:blipFill rotWithShape="1">
          <a:blip r:embed="rId13">
            <a:alphaModFix/>
          </a:blip>
          <a:srcRect b="0" l="0" r="0" t="0"/>
          <a:stretch/>
        </p:blipFill>
        <p:spPr>
          <a:xfrm>
            <a:off x="328944" y="2035385"/>
            <a:ext cx="588926" cy="588926"/>
          </a:xfrm>
          <a:prstGeom prst="rect">
            <a:avLst/>
          </a:prstGeom>
          <a:noFill/>
          <a:ln>
            <a:noFill/>
          </a:ln>
        </p:spPr>
      </p:pic>
      <p:pic>
        <p:nvPicPr>
          <p:cNvPr descr="Treble clef" id="383" name="Google Shape;383;g22c3faffb84_1_946">
            <a:hlinkClick action="ppaction://hlinksldjump" r:id="rId14"/>
          </p:cNvPr>
          <p:cNvPicPr preferRelativeResize="0"/>
          <p:nvPr/>
        </p:nvPicPr>
        <p:blipFill rotWithShape="1">
          <a:blip r:embed="rId15">
            <a:alphaModFix/>
          </a:blip>
          <a:srcRect b="0" l="0" r="0" t="0"/>
          <a:stretch/>
        </p:blipFill>
        <p:spPr>
          <a:xfrm>
            <a:off x="262550" y="5132538"/>
            <a:ext cx="642076" cy="642076"/>
          </a:xfrm>
          <a:prstGeom prst="rect">
            <a:avLst/>
          </a:prstGeom>
          <a:noFill/>
          <a:ln>
            <a:noFill/>
          </a:ln>
        </p:spPr>
      </p:pic>
      <p:pic>
        <p:nvPicPr>
          <p:cNvPr descr="Music notes" id="384" name="Google Shape;384;g22c3faffb84_1_946">
            <a:hlinkClick action="ppaction://hlinksldjump" r:id="rId16"/>
          </p:cNvPr>
          <p:cNvPicPr preferRelativeResize="0"/>
          <p:nvPr/>
        </p:nvPicPr>
        <p:blipFill rotWithShape="1">
          <a:blip r:embed="rId17">
            <a:alphaModFix/>
          </a:blip>
          <a:srcRect b="0" l="0" r="0" t="0"/>
          <a:stretch/>
        </p:blipFill>
        <p:spPr>
          <a:xfrm>
            <a:off x="253460" y="5977515"/>
            <a:ext cx="642076" cy="642076"/>
          </a:xfrm>
          <a:prstGeom prst="rect">
            <a:avLst/>
          </a:prstGeom>
          <a:noFill/>
          <a:ln>
            <a:noFill/>
          </a:ln>
        </p:spPr>
      </p:pic>
      <p:pic>
        <p:nvPicPr>
          <p:cNvPr descr="Spotify Logo Png - Free Transparent PNG Logos" id="385" name="Google Shape;385;g22c3faffb84_1_946">
            <a:hlinkClick action="ppaction://hlinksldjump" r:id="rId18"/>
          </p:cNvPr>
          <p:cNvPicPr preferRelativeResize="0"/>
          <p:nvPr/>
        </p:nvPicPr>
        <p:blipFill rotWithShape="1">
          <a:blip r:embed="rId19">
            <a:alphaModFix/>
          </a:blip>
          <a:srcRect b="0" l="0" r="0" t="0"/>
          <a:stretch/>
        </p:blipFill>
        <p:spPr>
          <a:xfrm>
            <a:off x="253460" y="212717"/>
            <a:ext cx="747405" cy="747405"/>
          </a:xfrm>
          <a:prstGeom prst="rect">
            <a:avLst/>
          </a:prstGeom>
          <a:noFill/>
          <a:ln>
            <a:noFill/>
          </a:ln>
        </p:spPr>
      </p:pic>
      <p:sp>
        <p:nvSpPr>
          <p:cNvPr id="386" name="Google Shape;386;g22c3faffb84_1_946"/>
          <p:cNvSpPr txBox="1"/>
          <p:nvPr/>
        </p:nvSpPr>
        <p:spPr>
          <a:xfrm>
            <a:off x="997464" y="246314"/>
            <a:ext cx="2031900" cy="708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lt1"/>
                </a:solidFill>
                <a:latin typeface="Montserrat"/>
                <a:ea typeface="Montserrat"/>
                <a:cs typeface="Montserrat"/>
                <a:sym typeface="Montserrat"/>
              </a:rPr>
              <a:t>Group E</a:t>
            </a:r>
            <a:endParaRPr b="1" sz="2000">
              <a:solidFill>
                <a:schemeClr val="lt1"/>
              </a:solidFill>
              <a:latin typeface="Montserrat"/>
              <a:ea typeface="Montserrat"/>
              <a:cs typeface="Montserrat"/>
              <a:sym typeface="Montserrat"/>
            </a:endParaRPr>
          </a:p>
          <a:p>
            <a:pPr indent="0" lvl="0" marL="0" marR="0" rtl="0" algn="l">
              <a:spcBef>
                <a:spcPts val="0"/>
              </a:spcBef>
              <a:spcAft>
                <a:spcPts val="0"/>
              </a:spcAft>
              <a:buNone/>
            </a:pPr>
            <a:r>
              <a:rPr b="1" lang="en-US" sz="2000">
                <a:solidFill>
                  <a:schemeClr val="lt1"/>
                </a:solidFill>
                <a:latin typeface="Montserrat"/>
                <a:ea typeface="Montserrat"/>
                <a:cs typeface="Montserrat"/>
                <a:sym typeface="Montserrat"/>
              </a:rPr>
              <a:t>Shanghai</a:t>
            </a:r>
            <a:endParaRPr b="1" sz="2000">
              <a:solidFill>
                <a:schemeClr val="lt1"/>
              </a:solidFill>
              <a:latin typeface="Montserrat"/>
              <a:ea typeface="Montserrat"/>
              <a:cs typeface="Montserrat"/>
              <a:sym typeface="Montserrat"/>
            </a:endParaRPr>
          </a:p>
        </p:txBody>
      </p:sp>
      <p:cxnSp>
        <p:nvCxnSpPr>
          <p:cNvPr id="387" name="Google Shape;387;g22c3faffb84_1_946"/>
          <p:cNvCxnSpPr/>
          <p:nvPr/>
        </p:nvCxnSpPr>
        <p:spPr>
          <a:xfrm>
            <a:off x="3175120" y="991394"/>
            <a:ext cx="8778300" cy="0"/>
          </a:xfrm>
          <a:prstGeom prst="straightConnector1">
            <a:avLst/>
          </a:prstGeom>
          <a:noFill/>
          <a:ln cap="flat" cmpd="sng" w="9525">
            <a:solidFill>
              <a:schemeClr val="lt1"/>
            </a:solidFill>
            <a:prstDash val="solid"/>
            <a:miter lim="800000"/>
            <a:headEnd len="sm" w="sm" type="none"/>
            <a:tailEnd len="sm" w="sm" type="none"/>
          </a:ln>
        </p:spPr>
      </p:cxnSp>
      <p:sp>
        <p:nvSpPr>
          <p:cNvPr id="388" name="Google Shape;388;g22c3faffb84_1_946"/>
          <p:cNvSpPr txBox="1"/>
          <p:nvPr/>
        </p:nvSpPr>
        <p:spPr>
          <a:xfrm>
            <a:off x="3165575" y="297625"/>
            <a:ext cx="8606100" cy="786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2700">
                <a:solidFill>
                  <a:srgbClr val="FFFFFF"/>
                </a:solidFill>
                <a:latin typeface="Oswald"/>
                <a:ea typeface="Oswald"/>
                <a:cs typeface="Oswald"/>
                <a:sym typeface="Oswald"/>
              </a:rPr>
              <a:t>EDA - </a:t>
            </a:r>
            <a:r>
              <a:rPr lang="en-US" sz="2700">
                <a:solidFill>
                  <a:srgbClr val="FFFFFF"/>
                </a:solidFill>
                <a:latin typeface="Oswald"/>
                <a:ea typeface="Oswald"/>
                <a:cs typeface="Oswald"/>
                <a:sym typeface="Oswald"/>
              </a:rPr>
              <a:t>5 MAIN POINT </a:t>
            </a:r>
            <a:r>
              <a:rPr lang="en-US" sz="2700">
                <a:solidFill>
                  <a:schemeClr val="accent1"/>
                </a:solidFill>
                <a:latin typeface="Oswald"/>
                <a:ea typeface="Oswald"/>
                <a:cs typeface="Oswald"/>
                <a:sym typeface="Oswald"/>
              </a:rPr>
              <a:t>MUSIC CHARACTERISTICS TO ANALYZE</a:t>
            </a:r>
            <a:endParaRPr sz="2700">
              <a:solidFill>
                <a:schemeClr val="accent1"/>
              </a:solidFill>
              <a:latin typeface="Oswald"/>
              <a:ea typeface="Oswald"/>
              <a:cs typeface="Oswald"/>
              <a:sym typeface="Oswald"/>
            </a:endParaRPr>
          </a:p>
        </p:txBody>
      </p:sp>
      <p:sp>
        <p:nvSpPr>
          <p:cNvPr id="389" name="Google Shape;389;g22c3faffb84_1_946"/>
          <p:cNvSpPr/>
          <p:nvPr/>
        </p:nvSpPr>
        <p:spPr>
          <a:xfrm>
            <a:off x="4607360" y="1494447"/>
            <a:ext cx="5070900" cy="50037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0" name="Google Shape;390;g22c3faffb84_1_946"/>
          <p:cNvGrpSpPr/>
          <p:nvPr/>
        </p:nvGrpSpPr>
        <p:grpSpPr>
          <a:xfrm>
            <a:off x="5758179" y="1273016"/>
            <a:ext cx="2782010" cy="2745405"/>
            <a:chOff x="3619861" y="407378"/>
            <a:chExt cx="2166000" cy="2166000"/>
          </a:xfrm>
        </p:grpSpPr>
        <p:sp>
          <p:nvSpPr>
            <p:cNvPr id="391" name="Google Shape;391;g22c3faffb84_1_946"/>
            <p:cNvSpPr/>
            <p:nvPr/>
          </p:nvSpPr>
          <p:spPr>
            <a:xfrm>
              <a:off x="3619861" y="407378"/>
              <a:ext cx="2166000" cy="2166000"/>
            </a:xfrm>
            <a:prstGeom prst="ellipse">
              <a:avLst/>
            </a:prstGeom>
            <a:solidFill>
              <a:srgbClr val="93C4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g22c3faffb84_1_946"/>
            <p:cNvSpPr txBox="1"/>
            <p:nvPr/>
          </p:nvSpPr>
          <p:spPr>
            <a:xfrm>
              <a:off x="4024522" y="707737"/>
              <a:ext cx="1328400" cy="661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1800">
                  <a:solidFill>
                    <a:srgbClr val="FFFFFF"/>
                  </a:solidFill>
                  <a:latin typeface="Roboto"/>
                  <a:ea typeface="Roboto"/>
                  <a:cs typeface="Roboto"/>
                  <a:sym typeface="Roboto"/>
                </a:rPr>
                <a:t>Energy</a:t>
              </a:r>
              <a:endParaRPr sz="1800">
                <a:solidFill>
                  <a:srgbClr val="FFFFFF"/>
                </a:solidFill>
                <a:latin typeface="Roboto"/>
                <a:ea typeface="Roboto"/>
                <a:cs typeface="Roboto"/>
                <a:sym typeface="Roboto"/>
              </a:endParaRPr>
            </a:p>
          </p:txBody>
        </p:sp>
      </p:grpSp>
      <p:grpSp>
        <p:nvGrpSpPr>
          <p:cNvPr id="393" name="Google Shape;393;g22c3faffb84_1_946"/>
          <p:cNvGrpSpPr/>
          <p:nvPr/>
        </p:nvGrpSpPr>
        <p:grpSpPr>
          <a:xfrm>
            <a:off x="7078863" y="2205470"/>
            <a:ext cx="2782010" cy="2745405"/>
            <a:chOff x="4648111" y="1143043"/>
            <a:chExt cx="2166000" cy="2166000"/>
          </a:xfrm>
        </p:grpSpPr>
        <p:sp>
          <p:nvSpPr>
            <p:cNvPr id="394" name="Google Shape;394;g22c3faffb84_1_946"/>
            <p:cNvSpPr/>
            <p:nvPr/>
          </p:nvSpPr>
          <p:spPr>
            <a:xfrm>
              <a:off x="4648111" y="1143043"/>
              <a:ext cx="2166000" cy="2166000"/>
            </a:xfrm>
            <a:prstGeom prst="ellipse">
              <a:avLst/>
            </a:prstGeom>
            <a:solidFill>
              <a:srgbClr val="B6D7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g22c3faffb84_1_946"/>
            <p:cNvSpPr txBox="1"/>
            <p:nvPr/>
          </p:nvSpPr>
          <p:spPr>
            <a:xfrm>
              <a:off x="5431956" y="1669515"/>
              <a:ext cx="1328400" cy="661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1800">
                  <a:solidFill>
                    <a:srgbClr val="FFFFFF"/>
                  </a:solidFill>
                  <a:latin typeface="Roboto"/>
                  <a:ea typeface="Roboto"/>
                  <a:cs typeface="Roboto"/>
                  <a:sym typeface="Roboto"/>
                </a:rPr>
                <a:t>Acousticness</a:t>
              </a:r>
              <a:endParaRPr sz="1800">
                <a:solidFill>
                  <a:srgbClr val="FFFFFF"/>
                </a:solidFill>
                <a:latin typeface="Roboto"/>
                <a:ea typeface="Roboto"/>
                <a:cs typeface="Roboto"/>
                <a:sym typeface="Roboto"/>
              </a:endParaRPr>
            </a:p>
          </p:txBody>
        </p:sp>
      </p:grpSp>
      <p:grpSp>
        <p:nvGrpSpPr>
          <p:cNvPr id="396" name="Google Shape;396;g22c3faffb84_1_946"/>
          <p:cNvGrpSpPr/>
          <p:nvPr/>
        </p:nvGrpSpPr>
        <p:grpSpPr>
          <a:xfrm>
            <a:off x="6553159" y="3745035"/>
            <a:ext cx="2782010" cy="2745405"/>
            <a:chOff x="4238812" y="2357689"/>
            <a:chExt cx="2166000" cy="2166000"/>
          </a:xfrm>
        </p:grpSpPr>
        <p:sp>
          <p:nvSpPr>
            <p:cNvPr id="397" name="Google Shape;397;g22c3faffb84_1_946"/>
            <p:cNvSpPr/>
            <p:nvPr/>
          </p:nvSpPr>
          <p:spPr>
            <a:xfrm>
              <a:off x="4238812" y="2357689"/>
              <a:ext cx="2166000" cy="2166000"/>
            </a:xfrm>
            <a:prstGeom prst="ellipse">
              <a:avLst/>
            </a:prstGeom>
            <a:solidFill>
              <a:srgbClr val="274E1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g22c3faffb84_1_946"/>
            <p:cNvSpPr txBox="1"/>
            <p:nvPr/>
          </p:nvSpPr>
          <p:spPr>
            <a:xfrm>
              <a:off x="5047891" y="3185187"/>
              <a:ext cx="1328400" cy="661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1800">
                  <a:solidFill>
                    <a:srgbClr val="FFFFFF"/>
                  </a:solidFill>
                  <a:latin typeface="Roboto"/>
                  <a:ea typeface="Roboto"/>
                  <a:cs typeface="Roboto"/>
                  <a:sym typeface="Roboto"/>
                </a:rPr>
                <a:t>Speechness</a:t>
              </a:r>
              <a:endParaRPr sz="1800">
                <a:solidFill>
                  <a:srgbClr val="FFFFFF"/>
                </a:solidFill>
                <a:latin typeface="Roboto"/>
                <a:ea typeface="Roboto"/>
                <a:cs typeface="Roboto"/>
                <a:sym typeface="Roboto"/>
              </a:endParaRPr>
            </a:p>
          </p:txBody>
        </p:sp>
      </p:grpSp>
      <p:grpSp>
        <p:nvGrpSpPr>
          <p:cNvPr id="399" name="Google Shape;399;g22c3faffb84_1_946"/>
          <p:cNvGrpSpPr/>
          <p:nvPr/>
        </p:nvGrpSpPr>
        <p:grpSpPr>
          <a:xfrm>
            <a:off x="4940453" y="3745162"/>
            <a:ext cx="2782010" cy="2745405"/>
            <a:chOff x="2983201" y="2357790"/>
            <a:chExt cx="2166000" cy="2166000"/>
          </a:xfrm>
        </p:grpSpPr>
        <p:sp>
          <p:nvSpPr>
            <p:cNvPr id="400" name="Google Shape;400;g22c3faffb84_1_946"/>
            <p:cNvSpPr/>
            <p:nvPr/>
          </p:nvSpPr>
          <p:spPr>
            <a:xfrm>
              <a:off x="2983201" y="2357790"/>
              <a:ext cx="2166000" cy="2166000"/>
            </a:xfrm>
            <a:prstGeom prst="ellipse">
              <a:avLst/>
            </a:prstGeom>
            <a:solidFill>
              <a:srgbClr val="38761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g22c3faffb84_1_946"/>
            <p:cNvSpPr txBox="1"/>
            <p:nvPr/>
          </p:nvSpPr>
          <p:spPr>
            <a:xfrm>
              <a:off x="3263911" y="3383877"/>
              <a:ext cx="1328400" cy="661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1800">
                  <a:solidFill>
                    <a:srgbClr val="FFFFFF"/>
                  </a:solidFill>
                  <a:latin typeface="Roboto"/>
                  <a:ea typeface="Roboto"/>
                  <a:cs typeface="Roboto"/>
                  <a:sym typeface="Roboto"/>
                </a:rPr>
                <a:t>liveness</a:t>
              </a:r>
              <a:endParaRPr sz="1800">
                <a:solidFill>
                  <a:srgbClr val="FFFFFF"/>
                </a:solidFill>
                <a:latin typeface="Roboto"/>
                <a:ea typeface="Roboto"/>
                <a:cs typeface="Roboto"/>
                <a:sym typeface="Roboto"/>
              </a:endParaRPr>
            </a:p>
          </p:txBody>
        </p:sp>
      </p:grpSp>
      <p:grpSp>
        <p:nvGrpSpPr>
          <p:cNvPr id="402" name="Google Shape;402;g22c3faffb84_1_946"/>
          <p:cNvGrpSpPr/>
          <p:nvPr/>
        </p:nvGrpSpPr>
        <p:grpSpPr>
          <a:xfrm>
            <a:off x="4437644" y="2205432"/>
            <a:ext cx="2782010" cy="2745405"/>
            <a:chOff x="2591728" y="1143012"/>
            <a:chExt cx="2166000" cy="2166000"/>
          </a:xfrm>
        </p:grpSpPr>
        <p:sp>
          <p:nvSpPr>
            <p:cNvPr id="403" name="Google Shape;403;g22c3faffb84_1_946"/>
            <p:cNvSpPr/>
            <p:nvPr/>
          </p:nvSpPr>
          <p:spPr>
            <a:xfrm>
              <a:off x="2591728" y="1143012"/>
              <a:ext cx="2166000" cy="2166000"/>
            </a:xfrm>
            <a:prstGeom prst="ellipse">
              <a:avLst/>
            </a:prstGeom>
            <a:solidFill>
              <a:srgbClr val="6AA8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g22c3faffb84_1_946"/>
            <p:cNvSpPr txBox="1"/>
            <p:nvPr/>
          </p:nvSpPr>
          <p:spPr>
            <a:xfrm>
              <a:off x="2830556" y="1666262"/>
              <a:ext cx="1328400" cy="661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1800">
                  <a:solidFill>
                    <a:srgbClr val="FFFFFF"/>
                  </a:solidFill>
                  <a:latin typeface="Open Sans"/>
                  <a:ea typeface="Open Sans"/>
                  <a:cs typeface="Open Sans"/>
                  <a:sym typeface="Open Sans"/>
                </a:rPr>
                <a:t>Valence</a:t>
              </a:r>
              <a:endParaRPr sz="1800">
                <a:solidFill>
                  <a:srgbClr val="FFFFFF"/>
                </a:solidFill>
                <a:latin typeface="Open Sans"/>
                <a:ea typeface="Open Sans"/>
                <a:cs typeface="Open Sans"/>
                <a:sym typeface="Open Sans"/>
              </a:endParaRPr>
            </a:p>
          </p:txBody>
        </p:sp>
      </p:grpSp>
      <p:sp>
        <p:nvSpPr>
          <p:cNvPr id="405" name="Google Shape;405;g22c3faffb84_1_946"/>
          <p:cNvSpPr/>
          <p:nvPr/>
        </p:nvSpPr>
        <p:spPr>
          <a:xfrm>
            <a:off x="6355544" y="3219590"/>
            <a:ext cx="1574700" cy="1553700"/>
          </a:xfrm>
          <a:prstGeom prst="ellipse">
            <a:avLst/>
          </a:prstGeom>
          <a:solidFill>
            <a:srgbClr val="1ED7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06" name="Google Shape;406;g22c3faffb84_1_946"/>
          <p:cNvPicPr preferRelativeResize="0"/>
          <p:nvPr/>
        </p:nvPicPr>
        <p:blipFill>
          <a:blip r:embed="rId20">
            <a:alphaModFix/>
          </a:blip>
          <a:stretch>
            <a:fillRect/>
          </a:stretch>
        </p:blipFill>
        <p:spPr>
          <a:xfrm>
            <a:off x="6332801" y="3163093"/>
            <a:ext cx="1632635" cy="1666704"/>
          </a:xfrm>
          <a:prstGeom prst="rect">
            <a:avLst/>
          </a:prstGeom>
          <a:noFill/>
          <a:ln>
            <a:noFill/>
          </a:ln>
        </p:spPr>
      </p:pic>
      <p:sp>
        <p:nvSpPr>
          <p:cNvPr id="407" name="Google Shape;407;g22c3faffb84_1_946"/>
          <p:cNvSpPr txBox="1"/>
          <p:nvPr/>
        </p:nvSpPr>
        <p:spPr>
          <a:xfrm>
            <a:off x="9093228" y="6164949"/>
            <a:ext cx="28602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900">
                <a:solidFill>
                  <a:srgbClr val="FFFFFF"/>
                </a:solidFill>
                <a:latin typeface="Oswald"/>
                <a:ea typeface="Oswald"/>
                <a:cs typeface="Oswald"/>
                <a:sym typeface="Oswald"/>
              </a:rPr>
              <a:t>*based on Spotify algorithm music detection</a:t>
            </a:r>
            <a:endParaRPr sz="900">
              <a:solidFill>
                <a:srgbClr val="FFFFFF"/>
              </a:solidFill>
              <a:latin typeface="Oswald"/>
              <a:ea typeface="Oswald"/>
              <a:cs typeface="Oswald"/>
              <a:sym typeface="Oswald"/>
            </a:endParaRPr>
          </a:p>
        </p:txBody>
      </p:sp>
    </p:spTree>
  </p:cSld>
  <p:clrMapOvr>
    <a:masterClrMapping/>
  </p:clrMapOvr>
</p:sld>
</file>

<file path=ppt/theme/theme1.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ompany Introduction PPThemes">
  <a:themeElements>
    <a:clrScheme name="spotify theme">
      <a:dk1>
        <a:srgbClr val="000000"/>
      </a:dk1>
      <a:lt1>
        <a:srgbClr val="FFFFFF"/>
      </a:lt1>
      <a:dk2>
        <a:srgbClr val="5B9BD5"/>
      </a:dk2>
      <a:lt2>
        <a:srgbClr val="E7E6E6"/>
      </a:lt2>
      <a:accent1>
        <a:srgbClr val="33D65F"/>
      </a:accent1>
      <a:accent2>
        <a:srgbClr val="E6125C"/>
      </a:accent2>
      <a:accent3>
        <a:srgbClr val="1E3164"/>
      </a:accent3>
      <a:accent4>
        <a:srgbClr val="BB5700"/>
      </a:accent4>
      <a:accent5>
        <a:srgbClr val="7357FE"/>
      </a:accent5>
      <a:accent6>
        <a:srgbClr val="7B1B2D"/>
      </a:accent6>
      <a:hlink>
        <a:srgbClr val="ABCCD5"/>
      </a:hlink>
      <a:folHlink>
        <a:srgbClr val="7E77B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2020-03-21T22:03:23Z</dcterms:created>
  <dc:creator>Aminuddin</dc:creator>
</cp:coreProperties>
</file>